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9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7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6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272F-A645-DA4C-AD2E-7EFC0F4DA4D9}" type="datetimeFigureOut">
              <a:rPr lang="en-US" smtClean="0"/>
              <a:t>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641A-D455-2F4A-B402-494FD4DD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8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Medicine Wheel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Picture 3" descr="MedicineWhe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35" y="2308785"/>
            <a:ext cx="3175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3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four aspects of human beings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Content Placeholder 3" descr="4fo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87" r="-394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617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dicine-whe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27" r="-24927"/>
          <a:stretch>
            <a:fillRect/>
          </a:stretch>
        </p:blipFill>
        <p:spPr>
          <a:xfrm>
            <a:off x="457200" y="561975"/>
            <a:ext cx="8229600" cy="5564188"/>
          </a:xfrm>
        </p:spPr>
      </p:pic>
    </p:spTree>
    <p:extLst>
      <p:ext uri="{BB962C8B-B14F-4D97-AF65-F5344CB8AC3E}">
        <p14:creationId xmlns:p14="http://schemas.microsoft.com/office/powerpoint/2010/main" val="109618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Res-987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20" r="-27120"/>
          <a:stretch>
            <a:fillRect/>
          </a:stretch>
        </p:blipFill>
        <p:spPr>
          <a:xfrm>
            <a:off x="457200" y="590550"/>
            <a:ext cx="8229600" cy="5535613"/>
          </a:xfrm>
        </p:spPr>
      </p:pic>
    </p:spTree>
    <p:extLst>
      <p:ext uri="{BB962C8B-B14F-4D97-AF65-F5344CB8AC3E}">
        <p14:creationId xmlns:p14="http://schemas.microsoft.com/office/powerpoint/2010/main" val="336129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662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Seasons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Content Placeholder 3" descr="The-Four-Season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39" b="-29139"/>
          <a:stretch>
            <a:fillRect/>
          </a:stretch>
        </p:blipFill>
        <p:spPr>
          <a:xfrm>
            <a:off x="457200" y="1255713"/>
            <a:ext cx="8229600" cy="4870450"/>
          </a:xfrm>
        </p:spPr>
      </p:pic>
    </p:spTree>
    <p:extLst>
      <p:ext uri="{BB962C8B-B14F-4D97-AF65-F5344CB8AC3E}">
        <p14:creationId xmlns:p14="http://schemas.microsoft.com/office/powerpoint/2010/main" val="222414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four times of day &amp; night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Content Placeholder 3" descr="day_and_night_by_mirrandall-d4k7qd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94" r="-38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64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four sacred plants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Content Placeholder 3" descr="Day24_6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60" r="-10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94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four animals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Content Placeholder 3" descr="Eurasian-brown-bear-9318199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 b="9305"/>
          <a:stretch>
            <a:fillRect/>
          </a:stretch>
        </p:blipFill>
        <p:spPr>
          <a:xfrm>
            <a:off x="989001" y="4430294"/>
            <a:ext cx="3839010" cy="2111308"/>
          </a:xfrm>
        </p:spPr>
      </p:pic>
      <p:pic>
        <p:nvPicPr>
          <p:cNvPr id="5" name="Picture 4" descr="bald_eagle_ad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94" y="1397000"/>
            <a:ext cx="3695808" cy="2782726"/>
          </a:xfrm>
          <a:prstGeom prst="rect">
            <a:avLst/>
          </a:prstGeom>
        </p:spPr>
      </p:pic>
      <p:pic>
        <p:nvPicPr>
          <p:cNvPr id="6" name="Picture 5" descr="white_tailed_deer_buck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0" y="1397000"/>
            <a:ext cx="2744326" cy="2838211"/>
          </a:xfrm>
          <a:prstGeom prst="rect">
            <a:avLst/>
          </a:prstGeom>
        </p:spPr>
      </p:pic>
      <p:pic>
        <p:nvPicPr>
          <p:cNvPr id="7" name="Picture 6" descr="buffal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55" y="4430294"/>
            <a:ext cx="2941578" cy="22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1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four elements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Content Placeholder 3" descr="four_elements__iconic_symbol_design_by_sapphirestar4eva-d5qxjj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4" r="-5054"/>
          <a:stretch>
            <a:fillRect/>
          </a:stretch>
        </p:blipFill>
        <p:spPr>
          <a:xfrm>
            <a:off x="22720" y="1417638"/>
            <a:ext cx="9121280" cy="4947472"/>
          </a:xfrm>
        </p:spPr>
      </p:pic>
    </p:spTree>
    <p:extLst>
      <p:ext uri="{BB962C8B-B14F-4D97-AF65-F5344CB8AC3E}">
        <p14:creationId xmlns:p14="http://schemas.microsoft.com/office/powerpoint/2010/main" val="139727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four stages of life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Content Placeholder 3" descr="butterfl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b="33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6905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33</Words>
  <Application>Microsoft Macintosh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Medicine Wheel</vt:lpstr>
      <vt:lpstr>PowerPoint Presentation</vt:lpstr>
      <vt:lpstr>PowerPoint Presentation</vt:lpstr>
      <vt:lpstr>The Seasons</vt:lpstr>
      <vt:lpstr>The four times of day &amp; night</vt:lpstr>
      <vt:lpstr>The four sacred plants</vt:lpstr>
      <vt:lpstr>The four animals</vt:lpstr>
      <vt:lpstr>The four elements</vt:lpstr>
      <vt:lpstr>The four stages of life</vt:lpstr>
      <vt:lpstr>The four aspects of human beings</vt:lpstr>
    </vt:vector>
  </TitlesOfParts>
  <Company>University of Saskatchewan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Medicine Wheel</dc:title>
  <dc:creator>Mackenzie  Dupre</dc:creator>
  <cp:lastModifiedBy>Mackenzie  Dupre</cp:lastModifiedBy>
  <cp:revision>6</cp:revision>
  <dcterms:created xsi:type="dcterms:W3CDTF">2014-09-29T23:41:36Z</dcterms:created>
  <dcterms:modified xsi:type="dcterms:W3CDTF">2014-10-01T02:33:12Z</dcterms:modified>
</cp:coreProperties>
</file>