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60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C6D5-2F7B-4F68-8DB7-2DBF5984FABA}" type="datetimeFigureOut">
              <a:rPr lang="en-CA" smtClean="0"/>
              <a:t>2015-01-14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C9C0-A7C1-4DE6-9477-B95C4487BE1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C6D5-2F7B-4F68-8DB7-2DBF5984FABA}" type="datetimeFigureOut">
              <a:rPr lang="en-CA" smtClean="0"/>
              <a:t>2015-01-14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C9C0-A7C1-4DE6-9477-B95C4487BE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C6D5-2F7B-4F68-8DB7-2DBF5984FABA}" type="datetimeFigureOut">
              <a:rPr lang="en-CA" smtClean="0"/>
              <a:t>2015-01-14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C9C0-A7C1-4DE6-9477-B95C4487BE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C6D5-2F7B-4F68-8DB7-2DBF5984FABA}" type="datetimeFigureOut">
              <a:rPr lang="en-CA" smtClean="0"/>
              <a:t>2015-01-14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C9C0-A7C1-4DE6-9477-B95C4487BE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C6D5-2F7B-4F68-8DB7-2DBF5984FABA}" type="datetimeFigureOut">
              <a:rPr lang="en-CA" smtClean="0"/>
              <a:t>2015-01-14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C9C0-A7C1-4DE6-9477-B95C4487BE1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C6D5-2F7B-4F68-8DB7-2DBF5984FABA}" type="datetimeFigureOut">
              <a:rPr lang="en-CA" smtClean="0"/>
              <a:t>2015-01-14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C9C0-A7C1-4DE6-9477-B95C4487BE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C6D5-2F7B-4F68-8DB7-2DBF5984FABA}" type="datetimeFigureOut">
              <a:rPr lang="en-CA" smtClean="0"/>
              <a:t>2015-01-14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C9C0-A7C1-4DE6-9477-B95C4487BE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C6D5-2F7B-4F68-8DB7-2DBF5984FABA}" type="datetimeFigureOut">
              <a:rPr lang="en-CA" smtClean="0"/>
              <a:t>2015-01-14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C9C0-A7C1-4DE6-9477-B95C4487BE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C6D5-2F7B-4F68-8DB7-2DBF5984FABA}" type="datetimeFigureOut">
              <a:rPr lang="en-CA" smtClean="0"/>
              <a:t>2015-01-14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C9C0-A7C1-4DE6-9477-B95C4487BE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C6D5-2F7B-4F68-8DB7-2DBF5984FABA}" type="datetimeFigureOut">
              <a:rPr lang="en-CA" smtClean="0"/>
              <a:t>2015-01-14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C9C0-A7C1-4DE6-9477-B95C4487BE1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C6D5-2F7B-4F68-8DB7-2DBF5984FABA}" type="datetimeFigureOut">
              <a:rPr lang="en-CA" smtClean="0"/>
              <a:t>2015-01-14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82C9C0-A7C1-4DE6-9477-B95C4487BE19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23C6D5-2F7B-4F68-8DB7-2DBF5984FABA}" type="datetimeFigureOut">
              <a:rPr lang="en-CA" smtClean="0"/>
              <a:t>2015-01-14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82C9C0-A7C1-4DE6-9477-B95C4487BE19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3.xml"/><Relationship Id="rId18" Type="http://schemas.openxmlformats.org/officeDocument/2006/relationships/slide" Target="slide7.xml"/><Relationship Id="rId26" Type="http://schemas.openxmlformats.org/officeDocument/2006/relationships/slide" Target="slide27.xml"/><Relationship Id="rId3" Type="http://schemas.openxmlformats.org/officeDocument/2006/relationships/slide" Target="slide9.xml"/><Relationship Id="rId21" Type="http://schemas.openxmlformats.org/officeDocument/2006/relationships/slide" Target="slide25.xml"/><Relationship Id="rId7" Type="http://schemas.openxmlformats.org/officeDocument/2006/relationships/slide" Target="slide10.xml"/><Relationship Id="rId12" Type="http://schemas.openxmlformats.org/officeDocument/2006/relationships/slide" Target="slide17.xml"/><Relationship Id="rId17" Type="http://schemas.openxmlformats.org/officeDocument/2006/relationships/slide" Target="slide24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8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3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24" Type="http://schemas.openxmlformats.org/officeDocument/2006/relationships/slide" Target="slide20.xml"/><Relationship Id="rId5" Type="http://schemas.openxmlformats.org/officeDocument/2006/relationships/slide" Target="slide21.xml"/><Relationship Id="rId15" Type="http://schemas.openxmlformats.org/officeDocument/2006/relationships/slide" Target="slide12.xml"/><Relationship Id="rId23" Type="http://schemas.openxmlformats.org/officeDocument/2006/relationships/slide" Target="slide14.xml"/><Relationship Id="rId10" Type="http://schemas.openxmlformats.org/officeDocument/2006/relationships/slide" Target="slide5.xml"/><Relationship Id="rId19" Type="http://schemas.openxmlformats.org/officeDocument/2006/relationships/slide" Target="slide13.xml"/><Relationship Id="rId4" Type="http://schemas.openxmlformats.org/officeDocument/2006/relationships/slide" Target="slide15.xml"/><Relationship Id="rId9" Type="http://schemas.openxmlformats.org/officeDocument/2006/relationships/slide" Target="slide22.xml"/><Relationship Id="rId14" Type="http://schemas.openxmlformats.org/officeDocument/2006/relationships/slide" Target="slide6.xml"/><Relationship Id="rId22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Pythagorean Jeopardy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80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200</a:t>
            </a:r>
            <a:endParaRPr lang="en-CA" dirty="0"/>
          </a:p>
        </p:txBody>
      </p:sp>
      <p:sp>
        <p:nvSpPr>
          <p:cNvPr id="4" name="Right Triangle 3"/>
          <p:cNvSpPr/>
          <p:nvPr/>
        </p:nvSpPr>
        <p:spPr>
          <a:xfrm>
            <a:off x="2699792" y="3212976"/>
            <a:ext cx="4032448" cy="151216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835696" y="364589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Georgia" panose="02040502050405020303" pitchFamily="18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11960" y="3197353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15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99792" y="4437112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3946449" y="486916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12</a:t>
            </a:r>
            <a:endParaRPr lang="en-CA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400</a:t>
            </a:r>
            <a:endParaRPr lang="en-CA" dirty="0"/>
          </a:p>
        </p:txBody>
      </p:sp>
      <p:sp>
        <p:nvSpPr>
          <p:cNvPr id="4" name="Right Triangle 3"/>
          <p:cNvSpPr/>
          <p:nvPr/>
        </p:nvSpPr>
        <p:spPr>
          <a:xfrm rot="8311078">
            <a:off x="3036182" y="3537157"/>
            <a:ext cx="2448272" cy="216024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 rot="2894033">
            <a:off x="4350049" y="3041738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771800" y="2997241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Georgia" panose="02040502050405020303" pitchFamily="18" charset="0"/>
              </a:rPr>
              <a:t>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2296" y="4627270"/>
            <a:ext cx="2076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12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0764" y="3149351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Georgia" panose="02040502050405020303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CA" dirty="0"/>
          </a:p>
        </p:txBody>
      </p:sp>
      <p:sp>
        <p:nvSpPr>
          <p:cNvPr id="4" name="Right Triangle 3"/>
          <p:cNvSpPr/>
          <p:nvPr/>
        </p:nvSpPr>
        <p:spPr>
          <a:xfrm rot="16200000">
            <a:off x="2735796" y="3068089"/>
            <a:ext cx="2448272" cy="295232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214718" y="5526796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3827209" y="563480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Georgia" panose="02040502050405020303" pitchFamily="18" charset="0"/>
              </a:rPr>
              <a:t>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24748" y="3897921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16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4529935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9</a:t>
            </a:r>
            <a:endParaRPr lang="en-CA" sz="3600" dirty="0">
              <a:latin typeface="Georgia" panose="020405020504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950"/>
            <a:ext cx="8966606" cy="5885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800</a:t>
            </a:r>
            <a:endParaRPr lang="en-CA" dirty="0"/>
          </a:p>
        </p:txBody>
      </p:sp>
      <p:sp>
        <p:nvSpPr>
          <p:cNvPr id="4" name="Right Triangle 3"/>
          <p:cNvSpPr/>
          <p:nvPr/>
        </p:nvSpPr>
        <p:spPr>
          <a:xfrm rot="2857650">
            <a:off x="3178427" y="2912027"/>
            <a:ext cx="2448272" cy="2376264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 rot="3122238">
            <a:off x="2743382" y="3886071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572000" y="3670917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45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4003" y="465313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Georgia" panose="02040502050405020303" pitchFamily="18" charset="0"/>
              </a:rPr>
              <a:t>z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1394" y="256490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27</a:t>
            </a:r>
            <a:endParaRPr lang="en-CA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1000</a:t>
            </a:r>
            <a:endParaRPr lang="en-CA" dirty="0"/>
          </a:p>
        </p:txBody>
      </p:sp>
      <p:sp>
        <p:nvSpPr>
          <p:cNvPr id="4" name="Right Triangle 3"/>
          <p:cNvSpPr/>
          <p:nvPr/>
        </p:nvSpPr>
        <p:spPr>
          <a:xfrm>
            <a:off x="2627784" y="2996952"/>
            <a:ext cx="3744416" cy="223224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619672" y="381295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11.5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5256429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Georgia" panose="02040502050405020303" pitchFamily="18" charset="0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8024" y="314935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18.4</a:t>
            </a:r>
            <a:endParaRPr lang="en-CA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100</a:t>
            </a:r>
            <a:endParaRPr lang="en-CA" dirty="0"/>
          </a:p>
        </p:txBody>
      </p:sp>
      <p:sp>
        <p:nvSpPr>
          <p:cNvPr id="5" name="Right Triangle 4"/>
          <p:cNvSpPr/>
          <p:nvPr/>
        </p:nvSpPr>
        <p:spPr>
          <a:xfrm>
            <a:off x="2555776" y="2708920"/>
            <a:ext cx="4032448" cy="223224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555776" y="4509120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200</a:t>
            </a:r>
            <a:endParaRPr lang="en-CA" dirty="0"/>
          </a:p>
        </p:txBody>
      </p:sp>
      <p:sp>
        <p:nvSpPr>
          <p:cNvPr id="4" name="Isosceles Triangle 3"/>
          <p:cNvSpPr/>
          <p:nvPr/>
        </p:nvSpPr>
        <p:spPr>
          <a:xfrm>
            <a:off x="3419872" y="2852936"/>
            <a:ext cx="2664296" cy="23042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355976" y="516544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c=12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335999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a=9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9428" y="3212976"/>
            <a:ext cx="1402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b=8</a:t>
            </a:r>
            <a:endParaRPr lang="en-CA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400</a:t>
            </a:r>
            <a:endParaRPr lang="en-CA" dirty="0"/>
          </a:p>
        </p:txBody>
      </p:sp>
      <p:sp>
        <p:nvSpPr>
          <p:cNvPr id="5" name="Right Triangle 4"/>
          <p:cNvSpPr/>
          <p:nvPr/>
        </p:nvSpPr>
        <p:spPr>
          <a:xfrm>
            <a:off x="2843808" y="2852936"/>
            <a:ext cx="3888432" cy="223224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1907704" y="3634029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3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968" y="5378555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8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4380" y="299695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5</a:t>
            </a:r>
            <a:endParaRPr lang="en-CA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600</a:t>
            </a:r>
            <a:endParaRPr lang="en-CA" dirty="0"/>
          </a:p>
        </p:txBody>
      </p:sp>
      <p:sp>
        <p:nvSpPr>
          <p:cNvPr id="4" name="Isosceles Triangle 3"/>
          <p:cNvSpPr/>
          <p:nvPr/>
        </p:nvSpPr>
        <p:spPr>
          <a:xfrm>
            <a:off x="3419872" y="2852936"/>
            <a:ext cx="2664296" cy="23042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355976" y="525642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√98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5006" y="340670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7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3358733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7</a:t>
            </a:r>
            <a:endParaRPr lang="en-CA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800</a:t>
            </a:r>
            <a:endParaRPr lang="en-CA" dirty="0"/>
          </a:p>
        </p:txBody>
      </p:sp>
      <p:sp>
        <p:nvSpPr>
          <p:cNvPr id="4" name="Isosceles Triangle 3"/>
          <p:cNvSpPr/>
          <p:nvPr/>
        </p:nvSpPr>
        <p:spPr>
          <a:xfrm>
            <a:off x="3419872" y="2852936"/>
            <a:ext cx="2664296" cy="23042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391980" y="5256428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25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3272" y="3501008"/>
            <a:ext cx="1266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19.2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350168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6.6</a:t>
            </a:r>
            <a:endParaRPr lang="en-CA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126367"/>
              </p:ext>
            </p:extLst>
          </p:nvPr>
        </p:nvGraphicFramePr>
        <p:xfrm>
          <a:off x="323528" y="620688"/>
          <a:ext cx="8424936" cy="594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Georgia" panose="02040502050405020303" pitchFamily="18" charset="0"/>
                        </a:rPr>
                        <a:t>Find the Hypotenuse </a:t>
                      </a:r>
                      <a:endParaRPr lang="en-CA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Georgia" panose="02040502050405020303" pitchFamily="18" charset="0"/>
                        </a:rPr>
                        <a:t>Find the Unknown Leg</a:t>
                      </a:r>
                      <a:endParaRPr lang="en-CA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Georgia" panose="02040502050405020303" pitchFamily="18" charset="0"/>
                        </a:rPr>
                        <a:t>Is the Triangle Right?</a:t>
                      </a:r>
                      <a:endParaRPr lang="en-CA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Georgia" panose="02040502050405020303" pitchFamily="18" charset="0"/>
                        </a:rPr>
                        <a:t>Word</a:t>
                      </a:r>
                      <a:r>
                        <a:rPr lang="en-CA" sz="2400" baseline="0" dirty="0" smtClean="0">
                          <a:latin typeface="Georgia" panose="02040502050405020303" pitchFamily="18" charset="0"/>
                        </a:rPr>
                        <a:t> Problems</a:t>
                      </a:r>
                      <a:endParaRPr lang="en-CA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2" action="ppaction://hlinksldjump"/>
                        </a:rPr>
                        <a:t>100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3" action="ppaction://hlinksldjump"/>
                        </a:rPr>
                        <a:t>100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4" action="ppaction://hlinksldjump"/>
                        </a:rPr>
                        <a:t>100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5" action="ppaction://hlinksldjump"/>
                        </a:rPr>
                        <a:t>100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6" action="ppaction://hlinksldjump"/>
                        </a:rPr>
                        <a:t>200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7" action="ppaction://hlinksldjump"/>
                        </a:rPr>
                        <a:t>200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8" action="ppaction://hlinksldjump"/>
                        </a:rPr>
                        <a:t>200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9" action="ppaction://hlinksldjump"/>
                        </a:rPr>
                        <a:t>200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10" action="ppaction://hlinksldjump"/>
                        </a:rPr>
                        <a:t>400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11" action="ppaction://hlinksldjump"/>
                        </a:rPr>
                        <a:t>400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12" action="ppaction://hlinksldjump"/>
                        </a:rPr>
                        <a:t>400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13" action="ppaction://hlinksldjump"/>
                        </a:rPr>
                        <a:t>400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14" action="ppaction://hlinksldjump"/>
                        </a:rPr>
                        <a:t>600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15" action="ppaction://hlinksldjump"/>
                        </a:rPr>
                        <a:t>600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16" action="ppaction://hlinksldjump"/>
                        </a:rPr>
                        <a:t>600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17" action="ppaction://hlinksldjump"/>
                        </a:rPr>
                        <a:t>600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18" action="ppaction://hlinksldjump"/>
                        </a:rPr>
                        <a:t>800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19" action="ppaction://hlinksldjump"/>
                        </a:rPr>
                        <a:t>800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20" action="ppaction://hlinksldjump"/>
                        </a:rPr>
                        <a:t>800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21" action="ppaction://hlinksldjump"/>
                        </a:rPr>
                        <a:t>800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22" action="ppaction://hlinksldjump"/>
                        </a:rPr>
                        <a:t>1000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23" action="ppaction://hlinksldjump"/>
                        </a:rPr>
                        <a:t>1000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24" action="ppaction://hlinksldjump"/>
                        </a:rPr>
                        <a:t>1000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>
                          <a:latin typeface="Arial Black" panose="020B0A04020102020204" pitchFamily="34" charset="0"/>
                          <a:hlinkClick r:id="rId25" action="ppaction://hlinksldjump"/>
                        </a:rPr>
                        <a:t>1000</a:t>
                      </a:r>
                      <a:endParaRPr lang="en-CA" sz="3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5-Point Star 7">
            <a:hlinkClick r:id="rId26" action="ppaction://hlinksldjump"/>
          </p:cNvPr>
          <p:cNvSpPr/>
          <p:nvPr/>
        </p:nvSpPr>
        <p:spPr>
          <a:xfrm>
            <a:off x="8213135" y="205528"/>
            <a:ext cx="432048" cy="36004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893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1000</a:t>
            </a:r>
            <a:endParaRPr lang="en-CA" dirty="0"/>
          </a:p>
        </p:txBody>
      </p:sp>
      <p:sp>
        <p:nvSpPr>
          <p:cNvPr id="4" name="Isosceles Triangle 3"/>
          <p:cNvSpPr/>
          <p:nvPr/>
        </p:nvSpPr>
        <p:spPr>
          <a:xfrm>
            <a:off x="3419872" y="2852936"/>
            <a:ext cx="2664296" cy="23042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995936" y="5256429"/>
            <a:ext cx="22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√76.25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3828" y="3279763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5.6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3325803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6.7</a:t>
            </a:r>
            <a:endParaRPr lang="en-CA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100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4800" dirty="0" smtClean="0"/>
              <a:t>A right triangle has sides with length 14cm and 48cm. What is the length of its hypotenuse?</a:t>
            </a:r>
            <a:endParaRPr lang="en-CA" sz="4800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098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200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5400" dirty="0" smtClean="0"/>
          </a:p>
          <a:p>
            <a:pPr marL="0" indent="0">
              <a:buNone/>
            </a:pPr>
            <a:r>
              <a:rPr lang="en-CA" sz="5400" dirty="0" smtClean="0"/>
              <a:t>A triangle with side a=12 and c=20. What is the length of it’s other leg?</a:t>
            </a:r>
            <a:endParaRPr lang="en-CA" sz="5400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03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en-CA" dirty="0" smtClean="0"/>
              <a:t>For 400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389120"/>
          </a:xfrm>
        </p:spPr>
        <p:txBody>
          <a:bodyPr>
            <a:noAutofit/>
          </a:bodyPr>
          <a:lstStyle/>
          <a:p>
            <a:r>
              <a:rPr lang="en-CA" sz="2800" dirty="0" smtClean="0"/>
              <a:t>Felix and Travis started at the same point in the campground. </a:t>
            </a:r>
          </a:p>
          <a:p>
            <a:r>
              <a:rPr lang="en-CA" sz="2800" dirty="0" smtClean="0"/>
              <a:t>They walked in different directions. </a:t>
            </a:r>
          </a:p>
          <a:p>
            <a:r>
              <a:rPr lang="en-CA" sz="2800" dirty="0" smtClean="0"/>
              <a:t>Felix walked 650 m and Travis walked 720 m. </a:t>
            </a:r>
          </a:p>
          <a:p>
            <a:r>
              <a:rPr lang="en-CA" sz="2800" dirty="0" smtClean="0"/>
              <a:t>They were then 970 m apart. </a:t>
            </a:r>
          </a:p>
          <a:p>
            <a:endParaRPr lang="en-CA" sz="2800" dirty="0"/>
          </a:p>
          <a:p>
            <a:r>
              <a:rPr lang="en-CA" sz="2800" dirty="0" smtClean="0"/>
              <a:t>Were they travelling along paths that were at right angles to each other?</a:t>
            </a:r>
            <a:endParaRPr lang="en-CA" sz="2800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03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600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Rashad is flying a kite. His hand is 1.3 m above the ground. How high is the kite above the ground?</a:t>
            </a:r>
            <a:endParaRPr lang="en-CA" sz="2800" dirty="0"/>
          </a:p>
        </p:txBody>
      </p:sp>
      <p:sp>
        <p:nvSpPr>
          <p:cNvPr id="3" name="Action Button: Home 2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Triangle 4"/>
          <p:cNvSpPr/>
          <p:nvPr/>
        </p:nvSpPr>
        <p:spPr>
          <a:xfrm>
            <a:off x="1043608" y="3068960"/>
            <a:ext cx="3888432" cy="223224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Smiley Face 5"/>
          <p:cNvSpPr/>
          <p:nvPr/>
        </p:nvSpPr>
        <p:spPr>
          <a:xfrm>
            <a:off x="5112060" y="5275098"/>
            <a:ext cx="360040" cy="36004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Arrow Connector 7"/>
          <p:cNvCxnSpPr>
            <a:stCxn id="5" idx="4"/>
          </p:cNvCxnSpPr>
          <p:nvPr/>
        </p:nvCxnSpPr>
        <p:spPr>
          <a:xfrm>
            <a:off x="4932040" y="5301208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95936" y="536207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latin typeface="Georgia" panose="02040502050405020303" pitchFamily="18" charset="0"/>
              </a:rPr>
              <a:t>1.3 m</a:t>
            </a:r>
            <a:endParaRPr lang="en-CA" sz="2800" dirty="0"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42" y="4003323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Georgia" panose="02040502050405020303" pitchFamily="18" charset="0"/>
              </a:rPr>
              <a:t>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79712" y="5247511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27 m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9792" y="335699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45 m</a:t>
            </a:r>
            <a:endParaRPr lang="en-CA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3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703" y="404664"/>
            <a:ext cx="8229600" cy="1143000"/>
          </a:xfrm>
        </p:spPr>
        <p:txBody>
          <a:bodyPr/>
          <a:lstStyle/>
          <a:p>
            <a:pPr algn="ctr"/>
            <a:r>
              <a:rPr lang="en-CA" dirty="0" smtClean="0"/>
              <a:t>For 800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5703" y="1629733"/>
            <a:ext cx="8229600" cy="438912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Two cars meet at an intersection. One travels north at an average speed of 80 km/h. The other travels east at an average speed of 55 km/h. How far apart are the cars after 3 h? Answer to one decimal place</a:t>
            </a:r>
            <a:endParaRPr lang="en-CA" sz="2800" dirty="0"/>
          </a:p>
        </p:txBody>
      </p:sp>
      <p:sp>
        <p:nvSpPr>
          <p:cNvPr id="3" name="Action Button: Home 2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699792" y="3429000"/>
            <a:ext cx="0" cy="23762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99792" y="5805264"/>
            <a:ext cx="21878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5703" y="4115824"/>
            <a:ext cx="238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80 km/h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86768" y="5963434"/>
            <a:ext cx="1971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55 km/h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47936" y="5630335"/>
            <a:ext cx="449500" cy="32316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ounded Rectangle 15"/>
          <p:cNvSpPr/>
          <p:nvPr/>
        </p:nvSpPr>
        <p:spPr>
          <a:xfrm rot="16200000">
            <a:off x="2475043" y="3753899"/>
            <a:ext cx="449500" cy="32316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03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1000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A plane takes off from a local airport. </a:t>
            </a:r>
          </a:p>
          <a:p>
            <a:r>
              <a:rPr lang="en-CA" sz="3200" dirty="0" smtClean="0"/>
              <a:t>It travels due north at a speed of 400 km/h. </a:t>
            </a:r>
          </a:p>
          <a:p>
            <a:r>
              <a:rPr lang="en-CA" sz="3200" dirty="0" smtClean="0"/>
              <a:t>The wind blows the plane due east at a speed of 50 km/h. </a:t>
            </a:r>
          </a:p>
          <a:p>
            <a:r>
              <a:rPr lang="en-CA" sz="3200" dirty="0" smtClean="0"/>
              <a:t>How far is the plane from the airport after 1.5 hours? Answer to one decimal place.</a:t>
            </a:r>
          </a:p>
        </p:txBody>
      </p:sp>
      <p:sp>
        <p:nvSpPr>
          <p:cNvPr id="3" name="Action Button: Home 2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03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62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2627784" y="2520233"/>
            <a:ext cx="4536504" cy="2376264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2146249" y="3551749"/>
            <a:ext cx="12961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3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486741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4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306203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c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100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70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ight Triangle 2"/>
          <p:cNvSpPr/>
          <p:nvPr/>
        </p:nvSpPr>
        <p:spPr>
          <a:xfrm>
            <a:off x="3491880" y="2131114"/>
            <a:ext cx="2232248" cy="3379262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483768" y="3820745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15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5590981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Georgia" panose="02040502050405020303" pitchFamily="18" charset="0"/>
              </a:rPr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6863" y="3497579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Georgia" panose="02040502050405020303" pitchFamily="18" charset="0"/>
              </a:rPr>
              <a:t>x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200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ight Triangle 2"/>
          <p:cNvSpPr/>
          <p:nvPr/>
        </p:nvSpPr>
        <p:spPr>
          <a:xfrm rot="8712783">
            <a:off x="2830243" y="3501711"/>
            <a:ext cx="3168352" cy="223224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5796136" y="321297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10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3928" y="288981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24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1635" y="461595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Georgia" panose="02040502050405020303" pitchFamily="18" charset="0"/>
              </a:rPr>
              <a:t>c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400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ight Triangle 2"/>
          <p:cNvSpPr/>
          <p:nvPr/>
        </p:nvSpPr>
        <p:spPr>
          <a:xfrm>
            <a:off x="3203848" y="2420888"/>
            <a:ext cx="2160240" cy="187220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1979712" y="314096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√169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7924" y="443711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13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2652235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Georgia" panose="02040502050405020303" pitchFamily="18" charset="0"/>
              </a:rPr>
              <a:t>c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600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800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3073723"/>
            <a:ext cx="54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Georgia" panose="02040502050405020303" pitchFamily="18" charset="0"/>
              </a:rPr>
              <a:t>x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2739692" y="2963970"/>
            <a:ext cx="4104456" cy="151216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1998765" y="338951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17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453776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23</a:t>
            </a:r>
            <a:endParaRPr lang="en-CA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1000</a:t>
            </a:r>
            <a:endParaRPr lang="en-CA" dirty="0"/>
          </a:p>
        </p:txBody>
      </p:sp>
      <p:sp>
        <p:nvSpPr>
          <p:cNvPr id="4" name="Right Triangle 3"/>
          <p:cNvSpPr/>
          <p:nvPr/>
        </p:nvSpPr>
        <p:spPr>
          <a:xfrm rot="12836457">
            <a:off x="3160168" y="2772057"/>
            <a:ext cx="1872208" cy="2736304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2915816" y="3643283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Georgia" panose="02040502050405020303" pitchFamily="18" charset="0"/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29328" y="2353381"/>
            <a:ext cx="1203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√81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5026" y="450912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12</a:t>
            </a:r>
            <a:endParaRPr lang="en-CA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936104" cy="864096"/>
          </a:xfrm>
          <a:prstGeom prst="actionButtonHom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 100</a:t>
            </a:r>
            <a:endParaRPr lang="en-CA" dirty="0"/>
          </a:p>
        </p:txBody>
      </p:sp>
      <p:sp>
        <p:nvSpPr>
          <p:cNvPr id="4" name="Right Triangle 3"/>
          <p:cNvSpPr/>
          <p:nvPr/>
        </p:nvSpPr>
        <p:spPr>
          <a:xfrm>
            <a:off x="2843808" y="2636912"/>
            <a:ext cx="3312368" cy="2088232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331640" y="308197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a=5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2732" y="5158933"/>
            <a:ext cx="1501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b=?</a:t>
            </a:r>
            <a:endParaRPr lang="en-CA" sz="36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286854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Georgia" panose="02040502050405020303" pitchFamily="18" charset="0"/>
              </a:rPr>
              <a:t>C=13</a:t>
            </a:r>
            <a:endParaRPr lang="en-CA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</TotalTime>
  <Words>359</Words>
  <Application>Microsoft Office PowerPoint</Application>
  <PresentationFormat>On-screen Show (4:3)</PresentationFormat>
  <Paragraphs>125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 Black</vt:lpstr>
      <vt:lpstr>Calibri</vt:lpstr>
      <vt:lpstr>Constantia</vt:lpstr>
      <vt:lpstr>Georgia</vt:lpstr>
      <vt:lpstr>Wingdings 2</vt:lpstr>
      <vt:lpstr>Flow</vt:lpstr>
      <vt:lpstr>Pythagorean Jeopardy</vt:lpstr>
      <vt:lpstr>PowerPoint Presentation</vt:lpstr>
      <vt:lpstr>For 100</vt:lpstr>
      <vt:lpstr>For 200</vt:lpstr>
      <vt:lpstr>For 400</vt:lpstr>
      <vt:lpstr>For 600</vt:lpstr>
      <vt:lpstr>For 800</vt:lpstr>
      <vt:lpstr>For 1000</vt:lpstr>
      <vt:lpstr>For 100</vt:lpstr>
      <vt:lpstr>For 200</vt:lpstr>
      <vt:lpstr>For 400</vt:lpstr>
      <vt:lpstr>PowerPoint Presentation</vt:lpstr>
      <vt:lpstr>For 800</vt:lpstr>
      <vt:lpstr>For 1000</vt:lpstr>
      <vt:lpstr>For 100</vt:lpstr>
      <vt:lpstr>For 200</vt:lpstr>
      <vt:lpstr>For 400</vt:lpstr>
      <vt:lpstr>For 600</vt:lpstr>
      <vt:lpstr>For 800</vt:lpstr>
      <vt:lpstr>For 1000</vt:lpstr>
      <vt:lpstr>For 100</vt:lpstr>
      <vt:lpstr>For 200</vt:lpstr>
      <vt:lpstr>For 400</vt:lpstr>
      <vt:lpstr>For 600</vt:lpstr>
      <vt:lpstr>For 800</vt:lpstr>
      <vt:lpstr>For 1000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Pythagorean Jeopardy</dc:title>
  <dc:creator>Owner</dc:creator>
  <cp:lastModifiedBy>Rebecca Moon</cp:lastModifiedBy>
  <cp:revision>17</cp:revision>
  <dcterms:created xsi:type="dcterms:W3CDTF">2014-04-16T00:25:44Z</dcterms:created>
  <dcterms:modified xsi:type="dcterms:W3CDTF">2015-01-14T16:56:51Z</dcterms:modified>
</cp:coreProperties>
</file>