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1" r:id="rId14"/>
    <p:sldId id="282" r:id="rId15"/>
    <p:sldId id="291" r:id="rId16"/>
    <p:sldId id="292" r:id="rId17"/>
    <p:sldId id="293" r:id="rId18"/>
    <p:sldId id="288" r:id="rId19"/>
    <p:sldId id="289" r:id="rId20"/>
    <p:sldId id="269" r:id="rId21"/>
    <p:sldId id="271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0" r:id="rId31"/>
    <p:sldId id="279" r:id="rId32"/>
    <p:sldId id="283" r:id="rId33"/>
    <p:sldId id="259" r:id="rId34"/>
    <p:sldId id="284" r:id="rId35"/>
    <p:sldId id="285" r:id="rId36"/>
    <p:sldId id="286" r:id="rId37"/>
    <p:sldId id="287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8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D337E-1F86-4635-8B21-E4CC1914A6B4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020B-8E0A-4461-817B-1E06FC584B7D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25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35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38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020B-8E0A-4461-817B-1E06FC584B7D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AF00E4-2839-43A7-9002-4ED552EA6D0E}" type="datetimeFigureOut">
              <a:rPr lang="en-US" smtClean="0"/>
              <a:pPr/>
              <a:t>11/30/2009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FACC60A-FBB6-487D-9C23-073C977F95C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arl.gc.ca/Memorial/main-e.htm" TargetMode="Externa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500306"/>
            <a:ext cx="8586790" cy="857256"/>
          </a:xfrm>
        </p:spPr>
        <p:txBody>
          <a:bodyPr/>
          <a:lstStyle/>
          <a:p>
            <a:r>
              <a:rPr lang="en-CA" dirty="0" smtClean="0"/>
              <a:t>Ottawa  - </a:t>
            </a:r>
            <a:r>
              <a:rPr lang="en-CA" dirty="0" err="1" smtClean="0"/>
              <a:t>november</a:t>
            </a:r>
            <a:r>
              <a:rPr lang="en-CA" dirty="0" smtClean="0"/>
              <a:t> 2009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214290"/>
            <a:ext cx="5105400" cy="1219200"/>
          </a:xfrm>
        </p:spPr>
        <p:txBody>
          <a:bodyPr>
            <a:normAutofit/>
          </a:bodyPr>
          <a:lstStyle/>
          <a:p>
            <a:r>
              <a:rPr lang="en-CA" sz="3200" dirty="0" smtClean="0">
                <a:solidFill>
                  <a:schemeClr val="accent1">
                    <a:lumMod val="50000"/>
                  </a:schemeClr>
                </a:solidFill>
              </a:rPr>
              <a:t>Teacher’s Institute of Parliamentary Democracy</a:t>
            </a:r>
            <a:endParaRPr lang="en-C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 descr="CMC 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00562" cy="3214686"/>
          </a:xfrm>
          <a:prstGeom prst="rect">
            <a:avLst/>
          </a:prstGeom>
        </p:spPr>
      </p:pic>
      <p:pic>
        <p:nvPicPr>
          <p:cNvPr id="5" name="Picture 4" descr="CMC 1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142852"/>
            <a:ext cx="3571900" cy="2438400"/>
          </a:xfrm>
          <a:prstGeom prst="rect">
            <a:avLst/>
          </a:prstGeom>
        </p:spPr>
      </p:pic>
      <p:pic>
        <p:nvPicPr>
          <p:cNvPr id="6" name="Picture 5" descr="CMC 1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429000"/>
            <a:ext cx="4429156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Canadian Museum of Civilization</a:t>
            </a:r>
            <a:br>
              <a:rPr lang="en-CA" dirty="0" smtClean="0"/>
            </a:br>
            <a:r>
              <a:rPr lang="en-CA" dirty="0" smtClean="0"/>
              <a:t>Gatineau, Quebec</a:t>
            </a:r>
            <a:endParaRPr lang="en-CA" dirty="0"/>
          </a:p>
        </p:txBody>
      </p:sp>
      <p:pic>
        <p:nvPicPr>
          <p:cNvPr id="4" name="Picture 3" descr="CMC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9848" y="1142984"/>
            <a:ext cx="2724152" cy="5715016"/>
          </a:xfrm>
          <a:prstGeom prst="rect">
            <a:avLst/>
          </a:prstGeom>
        </p:spPr>
      </p:pic>
      <p:pic>
        <p:nvPicPr>
          <p:cNvPr id="5" name="Picture 4" descr="CMC 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2928926" cy="5786454"/>
          </a:xfrm>
          <a:prstGeom prst="rect">
            <a:avLst/>
          </a:prstGeom>
        </p:spPr>
      </p:pic>
      <p:pic>
        <p:nvPicPr>
          <p:cNvPr id="6" name="Picture 5" descr="CMC 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1071546"/>
            <a:ext cx="3500462" cy="2438400"/>
          </a:xfrm>
          <a:prstGeom prst="rect">
            <a:avLst/>
          </a:prstGeom>
        </p:spPr>
      </p:pic>
      <p:pic>
        <p:nvPicPr>
          <p:cNvPr id="8" name="Picture 7" descr="CMC 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3500438"/>
            <a:ext cx="3714776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MC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8501122" cy="3857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282" y="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C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MC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00496" cy="3500438"/>
          </a:xfrm>
          <a:prstGeom prst="rect">
            <a:avLst/>
          </a:prstGeom>
        </p:spPr>
      </p:pic>
      <p:pic>
        <p:nvPicPr>
          <p:cNvPr id="7" name="Picture 6" descr="CMC 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2800" y="3429000"/>
            <a:ext cx="3251200" cy="3429000"/>
          </a:xfrm>
          <a:prstGeom prst="rect">
            <a:avLst/>
          </a:prstGeom>
        </p:spPr>
      </p:pic>
      <p:pic>
        <p:nvPicPr>
          <p:cNvPr id="8" name="Picture 7" descr="CMC 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0"/>
            <a:ext cx="2438400" cy="3643314"/>
          </a:xfrm>
          <a:prstGeom prst="rect">
            <a:avLst/>
          </a:prstGeom>
        </p:spPr>
      </p:pic>
      <p:pic>
        <p:nvPicPr>
          <p:cNvPr id="9" name="Picture 8" descr="CMC 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57562"/>
            <a:ext cx="3643306" cy="3500438"/>
          </a:xfrm>
          <a:prstGeom prst="rect">
            <a:avLst/>
          </a:prstGeom>
        </p:spPr>
      </p:pic>
      <p:pic>
        <p:nvPicPr>
          <p:cNvPr id="10" name="Picture 9" descr="CMC 0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0"/>
            <a:ext cx="2938466" cy="4071966"/>
          </a:xfrm>
          <a:prstGeom prst="rect">
            <a:avLst/>
          </a:prstGeom>
        </p:spPr>
      </p:pic>
      <p:pic>
        <p:nvPicPr>
          <p:cNvPr id="12" name="Picture 11" descr="1-1211672640-checking-for-mai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8926" y="3429000"/>
            <a:ext cx="34925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686800" cy="842978"/>
          </a:xfrm>
        </p:spPr>
        <p:txBody>
          <a:bodyPr/>
          <a:lstStyle/>
          <a:p>
            <a:r>
              <a:rPr lang="en-CA" dirty="0" err="1" smtClean="0"/>
              <a:t>CanadianMuseum</a:t>
            </a:r>
            <a:r>
              <a:rPr lang="en-CA" dirty="0" smtClean="0"/>
              <a:t> of Civilization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C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071678"/>
            <a:ext cx="325120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71" y="2571744"/>
            <a:ext cx="3071829" cy="4286256"/>
          </a:xfrm>
          <a:prstGeom prst="rect">
            <a:avLst/>
          </a:prstGeom>
        </p:spPr>
      </p:pic>
      <p:pic>
        <p:nvPicPr>
          <p:cNvPr id="6" name="Picture 5" descr="CMC 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251200" cy="2438400"/>
          </a:xfrm>
          <a:prstGeom prst="rect">
            <a:avLst/>
          </a:prstGeom>
        </p:spPr>
      </p:pic>
      <p:pic>
        <p:nvPicPr>
          <p:cNvPr id="7" name="Picture 6" descr="CMC 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0"/>
            <a:ext cx="3357554" cy="2571744"/>
          </a:xfrm>
          <a:prstGeom prst="rect">
            <a:avLst/>
          </a:prstGeom>
        </p:spPr>
      </p:pic>
      <p:pic>
        <p:nvPicPr>
          <p:cNvPr id="8" name="Picture 7" descr="cmc sig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0"/>
            <a:ext cx="2643206" cy="2071678"/>
          </a:xfrm>
          <a:prstGeom prst="rect">
            <a:avLst/>
          </a:prstGeom>
        </p:spPr>
      </p:pic>
      <p:pic>
        <p:nvPicPr>
          <p:cNvPr id="9" name="Picture 8" descr="CMC 0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071678"/>
            <a:ext cx="3036854" cy="2438400"/>
          </a:xfrm>
          <a:prstGeom prst="rect">
            <a:avLst/>
          </a:prstGeom>
        </p:spPr>
      </p:pic>
      <p:pic>
        <p:nvPicPr>
          <p:cNvPr id="10" name="Picture 9" descr="village cm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4107953"/>
            <a:ext cx="3071834" cy="2750047"/>
          </a:xfrm>
          <a:prstGeom prst="rect">
            <a:avLst/>
          </a:prstGeom>
        </p:spPr>
      </p:pic>
      <p:pic>
        <p:nvPicPr>
          <p:cNvPr id="3" name="Picture 2" descr="afghan-ram-cp-museumci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81425"/>
            <a:ext cx="3000364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3143248"/>
            <a:ext cx="5715040" cy="7143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Parliament of Canada</a:t>
            </a:r>
            <a:endParaRPr lang="en-CA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2844" y="3857628"/>
            <a:ext cx="4643470" cy="3000372"/>
            <a:chOff x="142844" y="4000504"/>
            <a:chExt cx="4071966" cy="2643182"/>
          </a:xfrm>
        </p:grpSpPr>
        <p:pic>
          <p:nvPicPr>
            <p:cNvPr id="7" name="Picture 6" descr="CMC 05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44" y="4000504"/>
              <a:ext cx="4071966" cy="26431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348" y="4357694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West Block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86314" y="3857628"/>
            <a:ext cx="4143404" cy="2857520"/>
            <a:chOff x="5214942" y="4000504"/>
            <a:chExt cx="3714776" cy="2714644"/>
          </a:xfrm>
        </p:grpSpPr>
        <p:pic>
          <p:nvPicPr>
            <p:cNvPr id="6" name="Picture 5" descr="CMC 05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4942" y="4000504"/>
              <a:ext cx="3714776" cy="27146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500694" y="4286256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East Block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centre-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0"/>
            <a:ext cx="5238750" cy="3000375"/>
          </a:xfrm>
          <a:prstGeom prst="rect">
            <a:avLst/>
          </a:prstGeom>
        </p:spPr>
      </p:pic>
      <p:pic>
        <p:nvPicPr>
          <p:cNvPr id="15" name="Picture 14" descr="OttawaTourism_ott-parliament-rcmp_sm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3786190"/>
            <a:ext cx="4786346" cy="294481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71604" y="0"/>
            <a:ext cx="6429420" cy="3071834"/>
            <a:chOff x="1571604" y="0"/>
            <a:chExt cx="6429420" cy="3071834"/>
          </a:xfrm>
        </p:grpSpPr>
        <p:grpSp>
          <p:nvGrpSpPr>
            <p:cNvPr id="11" name="Group 10"/>
            <p:cNvGrpSpPr/>
            <p:nvPr/>
          </p:nvGrpSpPr>
          <p:grpSpPr>
            <a:xfrm>
              <a:off x="1571604" y="0"/>
              <a:ext cx="6429420" cy="3071834"/>
              <a:chOff x="1428728" y="142852"/>
              <a:chExt cx="6429420" cy="307183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714480" y="571480"/>
                <a:ext cx="1785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Center Block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" name="Picture 2" descr="CMC 056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28728" y="142852"/>
                <a:ext cx="6429420" cy="307183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2000232" y="357166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Center Block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entre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1" y="2071678"/>
            <a:ext cx="2643206" cy="2357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60" y="3000372"/>
            <a:ext cx="2571768" cy="64293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On the Hill</a:t>
            </a:r>
            <a:endParaRPr lang="en-CA" dirty="0"/>
          </a:p>
        </p:txBody>
      </p:sp>
      <p:pic>
        <p:nvPicPr>
          <p:cNvPr id="7" name="Picture 6" descr="CMC 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38400" cy="2286016"/>
          </a:xfrm>
          <a:prstGeom prst="rect">
            <a:avLst/>
          </a:prstGeom>
        </p:spPr>
      </p:pic>
      <p:pic>
        <p:nvPicPr>
          <p:cNvPr id="8" name="Picture 7" descr="CMC 0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5992"/>
            <a:ext cx="2438400" cy="2143116"/>
          </a:xfrm>
          <a:prstGeom prst="rect">
            <a:avLst/>
          </a:prstGeom>
        </p:spPr>
      </p:pic>
      <p:pic>
        <p:nvPicPr>
          <p:cNvPr id="14" name="Picture 13" descr="653242718_24a15eeda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2143116"/>
            <a:ext cx="1928826" cy="22860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4429132"/>
            <a:ext cx="2438400" cy="2428868"/>
            <a:chOff x="0" y="4429132"/>
            <a:chExt cx="2438400" cy="2428868"/>
          </a:xfrm>
        </p:grpSpPr>
        <p:pic>
          <p:nvPicPr>
            <p:cNvPr id="6" name="Picture 5" descr="CMC 05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429132"/>
              <a:ext cx="2438400" cy="24288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0034" y="4429132"/>
              <a:ext cx="142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Diefenbaker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00298" y="4419600"/>
            <a:ext cx="2500330" cy="2438400"/>
            <a:chOff x="2500298" y="4419600"/>
            <a:chExt cx="2500330" cy="2438400"/>
          </a:xfrm>
        </p:grpSpPr>
        <p:pic>
          <p:nvPicPr>
            <p:cNvPr id="4" name="Picture 3" descr="CMC 05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00298" y="4419600"/>
              <a:ext cx="2500330" cy="24384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786050" y="6488668"/>
              <a:ext cx="200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err="1" smtClean="0">
                  <a:solidFill>
                    <a:srgbClr val="FF0000"/>
                  </a:solidFill>
                </a:rPr>
                <a:t>Centenniel</a:t>
              </a:r>
              <a:r>
                <a:rPr lang="en-CA" dirty="0" smtClean="0">
                  <a:solidFill>
                    <a:srgbClr val="FF0000"/>
                  </a:solidFill>
                </a:rPr>
                <a:t> Flame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072330" y="4429132"/>
            <a:ext cx="2071670" cy="2428868"/>
            <a:chOff x="7072330" y="4429132"/>
            <a:chExt cx="2071670" cy="2428868"/>
          </a:xfrm>
        </p:grpSpPr>
        <p:pic>
          <p:nvPicPr>
            <p:cNvPr id="15" name="Picture 14" descr="famous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2330" y="4429132"/>
              <a:ext cx="2071670" cy="24288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572396" y="4429132"/>
              <a:ext cx="1571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Famous Five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28860" y="0"/>
            <a:ext cx="2428892" cy="2071678"/>
            <a:chOff x="2428860" y="0"/>
            <a:chExt cx="2428892" cy="2071678"/>
          </a:xfrm>
        </p:grpSpPr>
        <p:pic>
          <p:nvPicPr>
            <p:cNvPr id="13" name="Picture 12" descr="CMC 063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28860" y="0"/>
              <a:ext cx="2428892" cy="207167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500298" y="142852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Library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29454" y="0"/>
            <a:ext cx="2214546" cy="2143116"/>
            <a:chOff x="6929454" y="0"/>
            <a:chExt cx="2214546" cy="2143116"/>
          </a:xfrm>
        </p:grpSpPr>
        <p:pic>
          <p:nvPicPr>
            <p:cNvPr id="17" name="Picture 16" descr="darcy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29454" y="0"/>
              <a:ext cx="2214546" cy="214311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215338" y="428604"/>
              <a:ext cx="928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Darcy McGee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29454" y="2071678"/>
            <a:ext cx="2214546" cy="2286016"/>
            <a:chOff x="6929454" y="2071678"/>
            <a:chExt cx="2214546" cy="2286016"/>
          </a:xfrm>
        </p:grpSpPr>
        <p:pic>
          <p:nvPicPr>
            <p:cNvPr id="12" name="Picture 11" descr="CMC 068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9454" y="2143116"/>
              <a:ext cx="2214546" cy="221457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215206" y="2071678"/>
              <a:ext cx="1928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Elizabeth II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57752" y="0"/>
            <a:ext cx="2071702" cy="2155258"/>
            <a:chOff x="4857752" y="0"/>
            <a:chExt cx="2071702" cy="2155258"/>
          </a:xfrm>
        </p:grpSpPr>
        <p:pic>
          <p:nvPicPr>
            <p:cNvPr id="11" name="Picture 10" descr="CMC 066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57752" y="0"/>
              <a:ext cx="2071702" cy="214311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929190" y="1785926"/>
              <a:ext cx="200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FF0000"/>
                  </a:solidFill>
                </a:rPr>
                <a:t>Original Tower Bell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33" descr="450px-Statue_Laurier_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00628" y="4429132"/>
            <a:ext cx="2000249" cy="242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1928802"/>
            <a:ext cx="325120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16" y="2857496"/>
            <a:ext cx="2500330" cy="77154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House of Commons</a:t>
            </a:r>
            <a:endParaRPr lang="en-CA" dirty="0"/>
          </a:p>
        </p:txBody>
      </p:sp>
      <p:pic>
        <p:nvPicPr>
          <p:cNvPr id="3" name="Picture 2" descr="IMG_6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19600"/>
            <a:ext cx="3071802" cy="2438400"/>
          </a:xfrm>
          <a:prstGeom prst="rect">
            <a:avLst/>
          </a:prstGeom>
        </p:spPr>
      </p:pic>
      <p:pic>
        <p:nvPicPr>
          <p:cNvPr id="5" name="Picture 4" descr="IMG_6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2800" y="1928802"/>
            <a:ext cx="3251200" cy="2438400"/>
          </a:xfrm>
          <a:prstGeom prst="rect">
            <a:avLst/>
          </a:prstGeom>
        </p:spPr>
      </p:pic>
      <p:pic>
        <p:nvPicPr>
          <p:cNvPr id="6" name="Picture 5" descr="IMG_6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28802"/>
            <a:ext cx="3251200" cy="2438400"/>
          </a:xfrm>
          <a:prstGeom prst="rect">
            <a:avLst/>
          </a:prstGeom>
        </p:spPr>
      </p:pic>
      <p:pic>
        <p:nvPicPr>
          <p:cNvPr id="8" name="Picture 7" descr="harpernation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4357694"/>
            <a:ext cx="2786082" cy="2500306"/>
          </a:xfrm>
          <a:prstGeom prst="rect">
            <a:avLst/>
          </a:prstGeom>
        </p:spPr>
      </p:pic>
      <p:pic>
        <p:nvPicPr>
          <p:cNvPr id="9" name="Picture 8" descr="flaherty-cp-w-61561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0"/>
            <a:ext cx="3214677" cy="1928802"/>
          </a:xfrm>
          <a:prstGeom prst="rect">
            <a:avLst/>
          </a:prstGeom>
        </p:spPr>
      </p:pic>
      <p:pic>
        <p:nvPicPr>
          <p:cNvPr id="10" name="Picture 9" descr="CMC 0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92800" y="4419600"/>
            <a:ext cx="3251200" cy="2438400"/>
          </a:xfrm>
          <a:prstGeom prst="rect">
            <a:avLst/>
          </a:prstGeom>
        </p:spPr>
      </p:pic>
      <p:pic>
        <p:nvPicPr>
          <p:cNvPr id="11" name="Picture 10" descr="CMC 07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3251200" cy="2009748"/>
          </a:xfrm>
          <a:prstGeom prst="rect">
            <a:avLst/>
          </a:prstGeom>
        </p:spPr>
      </p:pic>
      <p:pic>
        <p:nvPicPr>
          <p:cNvPr id="12" name="Picture 11" descr="house-of-common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4678" y="0"/>
            <a:ext cx="2714644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428868"/>
            <a:ext cx="6858048" cy="1143000"/>
          </a:xfrm>
        </p:spPr>
        <p:txBody>
          <a:bodyPr/>
          <a:lstStyle/>
          <a:p>
            <a:r>
              <a:rPr lang="en-CA" dirty="0" smtClean="0"/>
              <a:t>Parliament Building Tour</a:t>
            </a:r>
            <a:endParaRPr lang="en-CA" dirty="0"/>
          </a:p>
        </p:txBody>
      </p:sp>
      <p:pic>
        <p:nvPicPr>
          <p:cNvPr id="3" name="Picture 2" descr="CMC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51200" cy="2438400"/>
          </a:xfrm>
          <a:prstGeom prst="rect">
            <a:avLst/>
          </a:prstGeom>
        </p:spPr>
      </p:pic>
      <p:pic>
        <p:nvPicPr>
          <p:cNvPr id="4" name="Picture 3" descr="CMC 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800" y="0"/>
            <a:ext cx="3251200" cy="2438400"/>
          </a:xfrm>
          <a:prstGeom prst="rect">
            <a:avLst/>
          </a:prstGeom>
        </p:spPr>
      </p:pic>
      <p:pic>
        <p:nvPicPr>
          <p:cNvPr id="5" name="Picture 4" descr="CMC 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3357554" cy="3357562"/>
          </a:xfrm>
          <a:prstGeom prst="rect">
            <a:avLst/>
          </a:prstGeom>
        </p:spPr>
      </p:pic>
      <p:pic>
        <p:nvPicPr>
          <p:cNvPr id="6" name="Picture 5" descr="CMC 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0"/>
            <a:ext cx="3357586" cy="2438400"/>
          </a:xfrm>
          <a:prstGeom prst="rect">
            <a:avLst/>
          </a:prstGeom>
        </p:spPr>
      </p:pic>
      <p:pic>
        <p:nvPicPr>
          <p:cNvPr id="7" name="Picture 6" descr="CMC 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3500438"/>
            <a:ext cx="2928926" cy="3357562"/>
          </a:xfrm>
          <a:prstGeom prst="rect">
            <a:avLst/>
          </a:prstGeom>
        </p:spPr>
      </p:pic>
      <p:pic>
        <p:nvPicPr>
          <p:cNvPr id="8" name="Picture 7" descr="CMC 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3500438"/>
            <a:ext cx="3000396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1297_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-1"/>
            <a:ext cx="4286248" cy="3357563"/>
          </a:xfrm>
          <a:prstGeom prst="rect">
            <a:avLst/>
          </a:prstGeom>
        </p:spPr>
      </p:pic>
      <p:pic>
        <p:nvPicPr>
          <p:cNvPr id="6" name="Picture 5" descr="CMC 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3714752"/>
          </a:xfrm>
          <a:prstGeom prst="rect">
            <a:avLst/>
          </a:prstGeom>
        </p:spPr>
      </p:pic>
      <p:pic>
        <p:nvPicPr>
          <p:cNvPr id="9" name="Picture 8" descr="001292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357562"/>
            <a:ext cx="2928926" cy="3500438"/>
          </a:xfrm>
          <a:prstGeom prst="rect">
            <a:avLst/>
          </a:prstGeom>
        </p:spPr>
      </p:pic>
      <p:pic>
        <p:nvPicPr>
          <p:cNvPr id="4" name="Picture 3" descr="CMC 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357562"/>
            <a:ext cx="2786082" cy="3500438"/>
          </a:xfrm>
          <a:prstGeom prst="rect">
            <a:avLst/>
          </a:prstGeom>
        </p:spPr>
      </p:pic>
      <p:pic>
        <p:nvPicPr>
          <p:cNvPr id="7" name="Picture 6" descr="CMC 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57562"/>
            <a:ext cx="3571900" cy="3500438"/>
          </a:xfrm>
          <a:prstGeom prst="rect">
            <a:avLst/>
          </a:prstGeom>
        </p:spPr>
      </p:pic>
      <p:pic>
        <p:nvPicPr>
          <p:cNvPr id="3" name="Picture 2" descr="CMC 0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1928802"/>
            <a:ext cx="3857652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357430"/>
            <a:ext cx="5715040" cy="1143000"/>
          </a:xfrm>
        </p:spPr>
        <p:txBody>
          <a:bodyPr/>
          <a:lstStyle/>
          <a:p>
            <a:r>
              <a:rPr lang="en-CA" dirty="0" smtClean="0"/>
              <a:t>Library of Parliament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800" y="0"/>
            <a:ext cx="3251200" cy="3500438"/>
          </a:xfrm>
          <a:prstGeom prst="rect">
            <a:avLst/>
          </a:prstGeom>
        </p:spPr>
      </p:pic>
      <p:pic>
        <p:nvPicPr>
          <p:cNvPr id="5" name="Picture 4" descr="CMC 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2857488" cy="3429000"/>
          </a:xfrm>
          <a:prstGeom prst="rect">
            <a:avLst/>
          </a:prstGeom>
        </p:spPr>
      </p:pic>
      <p:pic>
        <p:nvPicPr>
          <p:cNvPr id="6" name="Picture 5" descr="CMC 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3429000"/>
            <a:ext cx="3143240" cy="3429000"/>
          </a:xfrm>
          <a:prstGeom prst="rect">
            <a:avLst/>
          </a:prstGeom>
        </p:spPr>
      </p:pic>
      <p:pic>
        <p:nvPicPr>
          <p:cNvPr id="8" name="Picture 7" descr="CMC 0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857488" cy="3500438"/>
          </a:xfrm>
          <a:prstGeom prst="rect">
            <a:avLst/>
          </a:prstGeom>
        </p:spPr>
      </p:pic>
      <p:pic>
        <p:nvPicPr>
          <p:cNvPr id="4" name="Picture 3" descr="CMC 0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0"/>
            <a:ext cx="3009904" cy="32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50" y="2428868"/>
            <a:ext cx="2928926" cy="6286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Senate</a:t>
            </a:r>
            <a:endParaRPr lang="en-CA" dirty="0"/>
          </a:p>
        </p:txBody>
      </p:sp>
      <p:pic>
        <p:nvPicPr>
          <p:cNvPr id="9" name="Picture 8" descr="CMC 0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6050" y="3214686"/>
            <a:ext cx="3286148" cy="3643314"/>
          </a:xfrm>
          <a:prstGeom prst="rect">
            <a:avLst/>
          </a:prstGeom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928926" cy="3357562"/>
          </a:xfrm>
          <a:prstGeom prst="rect">
            <a:avLst/>
          </a:prstGeom>
        </p:spPr>
      </p:pic>
      <p:pic>
        <p:nvPicPr>
          <p:cNvPr id="3" name="Picture 2" descr="CMC 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3251200" cy="3571876"/>
          </a:xfrm>
          <a:prstGeom prst="rect">
            <a:avLst/>
          </a:prstGeom>
        </p:spPr>
      </p:pic>
      <p:pic>
        <p:nvPicPr>
          <p:cNvPr id="4" name="Picture 3" descr="CMC 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2928926" y="0"/>
            <a:ext cx="3286148" cy="3286124"/>
          </a:xfrm>
          <a:prstGeom prst="rect">
            <a:avLst/>
          </a:prstGeom>
        </p:spPr>
      </p:pic>
      <p:pic>
        <p:nvPicPr>
          <p:cNvPr id="8" name="Picture 7" descr="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0"/>
            <a:ext cx="3143272" cy="3286124"/>
          </a:xfrm>
          <a:prstGeom prst="rect">
            <a:avLst/>
          </a:prstGeom>
        </p:spPr>
      </p:pic>
      <p:pic>
        <p:nvPicPr>
          <p:cNvPr id="11" name="Picture 10" descr="2764930039_c3d8ef94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3286124"/>
            <a:ext cx="3357586" cy="3571876"/>
          </a:xfrm>
          <a:prstGeom prst="rect">
            <a:avLst/>
          </a:prstGeom>
        </p:spPr>
      </p:pic>
      <p:pic>
        <p:nvPicPr>
          <p:cNvPr id="12" name="Picture 11" descr="chair-chais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3286124"/>
            <a:ext cx="3071802" cy="35718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571744"/>
            <a:ext cx="321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/>
              <a:t>The Senate</a:t>
            </a:r>
            <a:endParaRPr lang="en-C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64" y="2786058"/>
            <a:ext cx="3757610" cy="771540"/>
          </a:xfrm>
        </p:spPr>
        <p:txBody>
          <a:bodyPr/>
          <a:lstStyle/>
          <a:p>
            <a:r>
              <a:rPr lang="en-CA" dirty="0" smtClean="0"/>
              <a:t>Rideau Canal</a:t>
            </a:r>
            <a:endParaRPr lang="en-CA" dirty="0"/>
          </a:p>
        </p:txBody>
      </p:sp>
      <p:pic>
        <p:nvPicPr>
          <p:cNvPr id="4" name="Content Placeholder 3" descr="CMC 1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3000364" cy="3357586"/>
          </a:xfrm>
        </p:spPr>
      </p:pic>
      <p:pic>
        <p:nvPicPr>
          <p:cNvPr id="5" name="Picture 4" descr="CMC 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14290"/>
            <a:ext cx="3500462" cy="2438400"/>
          </a:xfrm>
          <a:prstGeom prst="rect">
            <a:avLst/>
          </a:prstGeom>
        </p:spPr>
      </p:pic>
      <p:pic>
        <p:nvPicPr>
          <p:cNvPr id="6" name="Picture 5" descr="CMC 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876"/>
            <a:ext cx="4286248" cy="3286124"/>
          </a:xfrm>
          <a:prstGeom prst="rect">
            <a:avLst/>
          </a:prstGeom>
        </p:spPr>
      </p:pic>
      <p:pic>
        <p:nvPicPr>
          <p:cNvPr id="7" name="Picture 6" descr="CMC 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500438"/>
            <a:ext cx="4857752" cy="3357562"/>
          </a:xfrm>
          <a:prstGeom prst="rect">
            <a:avLst/>
          </a:prstGeom>
        </p:spPr>
      </p:pic>
      <p:pic>
        <p:nvPicPr>
          <p:cNvPr id="8" name="Picture 7" descr="CMC 1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214290"/>
            <a:ext cx="2438400" cy="3143272"/>
          </a:xfrm>
          <a:prstGeom prst="rect">
            <a:avLst/>
          </a:prstGeom>
        </p:spPr>
      </p:pic>
      <p:pic>
        <p:nvPicPr>
          <p:cNvPr id="9" name="Picture 8" descr="CMC 1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0"/>
            <a:ext cx="8858280" cy="6643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CMC 0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2" y="0"/>
            <a:ext cx="9144002" cy="7358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C 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0"/>
            <a:ext cx="3251200" cy="3500438"/>
          </a:xfrm>
          <a:prstGeom prst="rect">
            <a:avLst/>
          </a:prstGeom>
        </p:spPr>
      </p:pic>
      <p:pic>
        <p:nvPicPr>
          <p:cNvPr id="3" name="Picture 2" descr="CMC 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14818"/>
            <a:ext cx="3251200" cy="2438400"/>
          </a:xfrm>
          <a:prstGeom prst="rect">
            <a:avLst/>
          </a:prstGeom>
        </p:spPr>
      </p:pic>
      <p:pic>
        <p:nvPicPr>
          <p:cNvPr id="6" name="Picture 5" descr="CMC 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3500438"/>
            <a:ext cx="5500694" cy="3357562"/>
          </a:xfrm>
          <a:prstGeom prst="rect">
            <a:avLst/>
          </a:prstGeom>
        </p:spPr>
      </p:pic>
      <p:pic>
        <p:nvPicPr>
          <p:cNvPr id="7" name="Picture 6" descr="CMC 1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643306" cy="3000372"/>
          </a:xfrm>
          <a:prstGeom prst="rect">
            <a:avLst/>
          </a:prstGeom>
        </p:spPr>
      </p:pic>
      <p:pic>
        <p:nvPicPr>
          <p:cNvPr id="10" name="Picture 9" descr="i_6-138968291-2007925162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643182"/>
            <a:ext cx="3643306" cy="4214818"/>
          </a:xfrm>
          <a:prstGeom prst="rect">
            <a:avLst/>
          </a:prstGeom>
        </p:spPr>
      </p:pic>
      <p:pic>
        <p:nvPicPr>
          <p:cNvPr id="11" name="Picture 10" descr="supreme_cou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0"/>
            <a:ext cx="3571868" cy="3500438"/>
          </a:xfrm>
          <a:prstGeom prst="rect">
            <a:avLst/>
          </a:prstGeom>
        </p:spPr>
      </p:pic>
      <p:pic>
        <p:nvPicPr>
          <p:cNvPr id="9" name="Picture 8" descr="CMC 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2209800"/>
            <a:ext cx="4214842" cy="2862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 descr="cou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8512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4686"/>
            <a:ext cx="4286248" cy="3643314"/>
          </a:xfrm>
          <a:prstGeom prst="rect">
            <a:avLst/>
          </a:prstGeom>
        </p:spPr>
      </p:pic>
      <p:pic>
        <p:nvPicPr>
          <p:cNvPr id="4" name="Picture 3" descr="CMC 1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286124"/>
            <a:ext cx="4929190" cy="3429024"/>
          </a:xfrm>
          <a:prstGeom prst="rect">
            <a:avLst/>
          </a:prstGeom>
        </p:spPr>
      </p:pic>
      <p:pic>
        <p:nvPicPr>
          <p:cNvPr id="8" name="Picture 7" descr="CMC 1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0"/>
            <a:ext cx="4965712" cy="3286124"/>
          </a:xfrm>
          <a:prstGeom prst="rect">
            <a:avLst/>
          </a:prstGeom>
        </p:spPr>
      </p:pic>
      <p:pic>
        <p:nvPicPr>
          <p:cNvPr id="11" name="Picture 10" descr="CMC 1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071934" cy="321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2428868"/>
            <a:ext cx="1571636" cy="64293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Mock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Trial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nadian_War_Museum-Ottawa1.jp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330"/>
            <a:ext cx="2571736" cy="257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6400816" cy="7143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Canadian War Museum</a:t>
            </a:r>
            <a:endParaRPr lang="en-CA" dirty="0"/>
          </a:p>
        </p:txBody>
      </p:sp>
      <p:pic>
        <p:nvPicPr>
          <p:cNvPr id="3" name="Picture 2" descr="CMC 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357298"/>
            <a:ext cx="4714876" cy="2643206"/>
          </a:xfrm>
          <a:prstGeom prst="rect">
            <a:avLst/>
          </a:prstGeom>
        </p:spPr>
      </p:pic>
      <p:pic>
        <p:nvPicPr>
          <p:cNvPr id="6" name="Picture 5" descr="canadian_war_muse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5"/>
            <a:ext cx="9144000" cy="2857496"/>
          </a:xfrm>
          <a:prstGeom prst="rect">
            <a:avLst/>
          </a:prstGeom>
        </p:spPr>
      </p:pic>
      <p:pic>
        <p:nvPicPr>
          <p:cNvPr id="8" name="Picture 7" descr="CMC 1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1736" y="1357298"/>
            <a:ext cx="2438400" cy="407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3614734" cy="1143000"/>
          </a:xfrm>
        </p:spPr>
        <p:txBody>
          <a:bodyPr/>
          <a:lstStyle/>
          <a:p>
            <a:r>
              <a:rPr lang="en-CA" dirty="0" smtClean="0"/>
              <a:t>First Nations </a:t>
            </a:r>
            <a:endParaRPr lang="en-CA" dirty="0"/>
          </a:p>
        </p:txBody>
      </p:sp>
      <p:pic>
        <p:nvPicPr>
          <p:cNvPr id="3" name="Picture 2" descr="CMC 136.JPG"/>
          <p:cNvPicPr>
            <a:picLocks noChangeAspect="1"/>
          </p:cNvPicPr>
          <p:nvPr/>
        </p:nvPicPr>
        <p:blipFill>
          <a:blip r:embed="rId3" cstate="print">
            <a:lum bright="29000"/>
          </a:blip>
          <a:stretch>
            <a:fillRect/>
          </a:stretch>
        </p:blipFill>
        <p:spPr>
          <a:xfrm>
            <a:off x="0" y="1357298"/>
            <a:ext cx="4643438" cy="550070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72000" y="0"/>
            <a:ext cx="4572000" cy="2438400"/>
            <a:chOff x="5143504" y="0"/>
            <a:chExt cx="4000496" cy="2438400"/>
          </a:xfrm>
        </p:grpSpPr>
        <p:pic>
          <p:nvPicPr>
            <p:cNvPr id="4" name="Picture 3" descr="CMC 13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3504" y="0"/>
              <a:ext cx="4000496" cy="2438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29322" y="1785926"/>
              <a:ext cx="264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err="1" smtClean="0"/>
                <a:t>Iriquois</a:t>
              </a:r>
              <a:r>
                <a:rPr lang="en-CA" dirty="0" smtClean="0"/>
                <a:t> Longhouses</a:t>
              </a:r>
              <a:endParaRPr lang="en-CA" dirty="0"/>
            </a:p>
          </p:txBody>
        </p:sp>
      </p:grpSp>
      <p:pic>
        <p:nvPicPr>
          <p:cNvPr id="7" name="Picture 6" descr="CMC 139.JPG"/>
          <p:cNvPicPr>
            <a:picLocks noChangeAspect="1"/>
          </p:cNvPicPr>
          <p:nvPr/>
        </p:nvPicPr>
        <p:blipFill>
          <a:blip r:embed="rId5" cstate="print">
            <a:lum bright="21000"/>
          </a:blip>
          <a:stretch>
            <a:fillRect/>
          </a:stretch>
        </p:blipFill>
        <p:spPr>
          <a:xfrm>
            <a:off x="4572000" y="2428868"/>
            <a:ext cx="4572000" cy="442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3500438"/>
          </a:xfrm>
          <a:prstGeom prst="rect">
            <a:avLst/>
          </a:prstGeom>
        </p:spPr>
      </p:pic>
      <p:pic>
        <p:nvPicPr>
          <p:cNvPr id="5" name="Picture 4" descr="CMC 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0"/>
            <a:ext cx="4714876" cy="5286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785794"/>
            <a:ext cx="8229600" cy="1143000"/>
          </a:xfrm>
        </p:spPr>
        <p:txBody>
          <a:bodyPr/>
          <a:lstStyle/>
          <a:p>
            <a:r>
              <a:rPr lang="en-CA" dirty="0" smtClean="0"/>
              <a:t>Battle of Quebec 1759</a:t>
            </a:r>
            <a:endParaRPr lang="en-CA" dirty="0"/>
          </a:p>
        </p:txBody>
      </p:sp>
      <p:pic>
        <p:nvPicPr>
          <p:cNvPr id="4" name="Picture 3" descr="CMC 1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500438"/>
            <a:ext cx="4714876" cy="3357562"/>
          </a:xfrm>
          <a:prstGeom prst="rect">
            <a:avLst/>
          </a:prstGeom>
        </p:spPr>
      </p:pic>
      <p:pic>
        <p:nvPicPr>
          <p:cNvPr id="7" name="Picture 6" descr="benjamin_west_0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14686"/>
            <a:ext cx="4929190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MC 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3571876"/>
            <a:ext cx="3286116" cy="3286124"/>
          </a:xfrm>
          <a:prstGeom prst="rect">
            <a:avLst/>
          </a:prstGeom>
        </p:spPr>
      </p:pic>
      <p:pic>
        <p:nvPicPr>
          <p:cNvPr id="8" name="Picture 7" descr="11-07-07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357554" cy="3357562"/>
          </a:xfrm>
          <a:prstGeom prst="rect">
            <a:avLst/>
          </a:prstGeom>
        </p:spPr>
      </p:pic>
      <p:pic>
        <p:nvPicPr>
          <p:cNvPr id="9" name="Picture 8" descr="Riel_Rebellion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0"/>
            <a:ext cx="2500298" cy="1928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02" y="2071678"/>
            <a:ext cx="6286544" cy="78581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 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Northwest Rebellion 1885</a:t>
            </a:r>
            <a:endParaRPr lang="en-CA" dirty="0"/>
          </a:p>
        </p:txBody>
      </p:sp>
      <p:pic>
        <p:nvPicPr>
          <p:cNvPr id="10" name="Picture 9" descr="WS images Reading 08 Jun im02 Battle of Fish Cree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86124"/>
            <a:ext cx="5857884" cy="3571876"/>
          </a:xfrm>
          <a:prstGeom prst="rect">
            <a:avLst/>
          </a:prstGeom>
        </p:spPr>
      </p:pic>
      <p:pic>
        <p:nvPicPr>
          <p:cNvPr id="11" name="Picture 10" descr="WS images Reading 08 Jun im01 Gabriel Dumon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0"/>
            <a:ext cx="2786082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857248"/>
          </a:xfrm>
        </p:spPr>
        <p:txBody>
          <a:bodyPr/>
          <a:lstStyle/>
          <a:p>
            <a:r>
              <a:rPr lang="en-CA" dirty="0" smtClean="0"/>
              <a:t>20</a:t>
            </a:r>
            <a:r>
              <a:rPr lang="en-CA" baseline="30000" dirty="0" smtClean="0"/>
              <a:t>th</a:t>
            </a:r>
            <a:r>
              <a:rPr lang="en-CA" dirty="0" smtClean="0"/>
              <a:t> Century – British Empire</a:t>
            </a:r>
            <a:endParaRPr lang="en-CA" dirty="0"/>
          </a:p>
        </p:txBody>
      </p:sp>
      <p:pic>
        <p:nvPicPr>
          <p:cNvPr id="3" name="Picture 2" descr="CMC 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357298"/>
            <a:ext cx="9144001" cy="4357694"/>
          </a:xfrm>
          <a:prstGeom prst="rect">
            <a:avLst/>
          </a:prstGeom>
        </p:spPr>
      </p:pic>
      <p:pic>
        <p:nvPicPr>
          <p:cNvPr id="4" name="Picture 3" descr="CMC 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8736"/>
            <a:ext cx="4857752" cy="4251332"/>
          </a:xfrm>
          <a:prstGeom prst="rect">
            <a:avLst/>
          </a:prstGeom>
        </p:spPr>
      </p:pic>
      <p:pic>
        <p:nvPicPr>
          <p:cNvPr id="5" name="Picture 4" descr="CMC 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428736"/>
            <a:ext cx="4286248" cy="4214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5852" y="6072206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Canada enters the South African War 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C 152.JPG"/>
          <p:cNvPicPr>
            <a:picLocks noChangeAspect="1"/>
          </p:cNvPicPr>
          <p:nvPr/>
        </p:nvPicPr>
        <p:blipFill>
          <a:blip r:embed="rId3" cstate="print">
            <a:lum bright="12000" contrast="-25000"/>
          </a:blip>
          <a:stretch>
            <a:fillRect/>
          </a:stretch>
        </p:blipFill>
        <p:spPr>
          <a:xfrm>
            <a:off x="6705600" y="0"/>
            <a:ext cx="2438400" cy="4572008"/>
          </a:xfrm>
          <a:prstGeom prst="rect">
            <a:avLst/>
          </a:prstGeom>
        </p:spPr>
      </p:pic>
      <p:pic>
        <p:nvPicPr>
          <p:cNvPr id="6" name="Picture 5" descr="CMC 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714752"/>
            <a:ext cx="3929058" cy="3143248"/>
          </a:xfrm>
          <a:prstGeom prst="rect">
            <a:avLst/>
          </a:prstGeom>
        </p:spPr>
      </p:pic>
      <p:pic>
        <p:nvPicPr>
          <p:cNvPr id="3" name="Picture 2" descr="CMC 153.JPG"/>
          <p:cNvPicPr>
            <a:picLocks noChangeAspect="1"/>
          </p:cNvPicPr>
          <p:nvPr/>
        </p:nvPicPr>
        <p:blipFill>
          <a:blip r:embed="rId5" cstate="print">
            <a:lum bright="26000" contrast="14000"/>
          </a:blip>
          <a:stretch>
            <a:fillRect/>
          </a:stretch>
        </p:blipFill>
        <p:spPr>
          <a:xfrm>
            <a:off x="-1000164" y="0"/>
            <a:ext cx="6715140" cy="4000528"/>
          </a:xfrm>
          <a:prstGeom prst="rect">
            <a:avLst/>
          </a:prstGeom>
        </p:spPr>
      </p:pic>
      <p:pic>
        <p:nvPicPr>
          <p:cNvPr id="8" name="Picture 7" descr="CMC 1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606800"/>
            <a:ext cx="5072098" cy="32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3400420" cy="842978"/>
          </a:xfrm>
        </p:spPr>
        <p:txBody>
          <a:bodyPr/>
          <a:lstStyle/>
          <a:p>
            <a:r>
              <a:rPr lang="en-CA" dirty="0" smtClean="0"/>
              <a:t>World War I</a:t>
            </a:r>
            <a:endParaRPr lang="en-CA" dirty="0"/>
          </a:p>
        </p:txBody>
      </p:sp>
      <p:pic>
        <p:nvPicPr>
          <p:cNvPr id="9" name="Picture 8" descr="CMC 159.JPG"/>
          <p:cNvPicPr>
            <a:picLocks noChangeAspect="1"/>
          </p:cNvPicPr>
          <p:nvPr/>
        </p:nvPicPr>
        <p:blipFill>
          <a:blip r:embed="rId7" cstate="print">
            <a:lum bright="16000" contrast="-38000"/>
          </a:blip>
          <a:stretch>
            <a:fillRect/>
          </a:stretch>
        </p:blipFill>
        <p:spPr>
          <a:xfrm>
            <a:off x="0" y="928670"/>
            <a:ext cx="5357818" cy="2786082"/>
          </a:xfrm>
          <a:prstGeom prst="rect">
            <a:avLst/>
          </a:prstGeom>
        </p:spPr>
      </p:pic>
      <p:pic>
        <p:nvPicPr>
          <p:cNvPr id="11" name="Picture 10" descr="CMC 1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876" y="857232"/>
            <a:ext cx="2438400" cy="6000768"/>
          </a:xfrm>
          <a:prstGeom prst="rect">
            <a:avLst/>
          </a:prstGeom>
        </p:spPr>
      </p:pic>
      <p:pic>
        <p:nvPicPr>
          <p:cNvPr id="12" name="Picture 11" descr="CMC 162.JPG"/>
          <p:cNvPicPr>
            <a:picLocks noChangeAspect="1"/>
          </p:cNvPicPr>
          <p:nvPr/>
        </p:nvPicPr>
        <p:blipFill>
          <a:blip r:embed="rId9" cstate="print">
            <a:lum bright="3000" contrast="-18000"/>
          </a:blip>
          <a:stretch>
            <a:fillRect/>
          </a:stretch>
        </p:blipFill>
        <p:spPr>
          <a:xfrm>
            <a:off x="0" y="3786190"/>
            <a:ext cx="4714876" cy="3071810"/>
          </a:xfrm>
          <a:prstGeom prst="rect">
            <a:avLst/>
          </a:prstGeom>
        </p:spPr>
      </p:pic>
      <p:pic>
        <p:nvPicPr>
          <p:cNvPr id="14" name="Picture 13" descr="CMC 16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3786190"/>
            <a:ext cx="4929189" cy="3071810"/>
          </a:xfrm>
          <a:prstGeom prst="rect">
            <a:avLst/>
          </a:prstGeom>
        </p:spPr>
      </p:pic>
      <p:pic>
        <p:nvPicPr>
          <p:cNvPr id="15" name="Picture 14" descr="CMC 165.JPG"/>
          <p:cNvPicPr>
            <a:picLocks noChangeAspect="1"/>
          </p:cNvPicPr>
          <p:nvPr/>
        </p:nvPicPr>
        <p:blipFill>
          <a:blip r:embed="rId11" cstate="print">
            <a:lum bright="29000" contrast="33000"/>
          </a:blip>
          <a:stretch>
            <a:fillRect/>
          </a:stretch>
        </p:blipFill>
        <p:spPr>
          <a:xfrm>
            <a:off x="4643438" y="3643314"/>
            <a:ext cx="4500562" cy="3053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CMC 166.JPG"/>
          <p:cNvPicPr>
            <a:picLocks noChangeAspect="1"/>
          </p:cNvPicPr>
          <p:nvPr/>
        </p:nvPicPr>
        <p:blipFill>
          <a:blip r:embed="rId3" cstate="print">
            <a:lum bright="25000" contrast="45000"/>
          </a:blip>
          <a:stretch>
            <a:fillRect/>
          </a:stretch>
        </p:blipFill>
        <p:spPr>
          <a:xfrm>
            <a:off x="0" y="0"/>
            <a:ext cx="4000496" cy="4286256"/>
          </a:xfrm>
          <a:prstGeom prst="rect">
            <a:avLst/>
          </a:prstGeom>
        </p:spPr>
      </p:pic>
      <p:pic>
        <p:nvPicPr>
          <p:cNvPr id="6" name="Picture 5" descr="CMC 167.JPG"/>
          <p:cNvPicPr>
            <a:picLocks noChangeAspect="1"/>
          </p:cNvPicPr>
          <p:nvPr/>
        </p:nvPicPr>
        <p:blipFill>
          <a:blip r:embed="rId4" cstate="print">
            <a:lum bright="37000" contrast="35000"/>
          </a:blip>
          <a:stretch>
            <a:fillRect/>
          </a:stretch>
        </p:blipFill>
        <p:spPr>
          <a:xfrm>
            <a:off x="0" y="3357562"/>
            <a:ext cx="5411814" cy="4058861"/>
          </a:xfrm>
          <a:prstGeom prst="rect">
            <a:avLst/>
          </a:prstGeom>
        </p:spPr>
      </p:pic>
      <p:pic>
        <p:nvPicPr>
          <p:cNvPr id="7" name="Picture 6" descr="CMC 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0"/>
            <a:ext cx="5143504" cy="3571876"/>
          </a:xfrm>
          <a:prstGeom prst="rect">
            <a:avLst/>
          </a:prstGeom>
        </p:spPr>
      </p:pic>
      <p:pic>
        <p:nvPicPr>
          <p:cNvPr id="8" name="Picture 7" descr="CMC 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606800"/>
            <a:ext cx="3786182" cy="325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158" y="142852"/>
            <a:ext cx="8286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rgbClr val="FF0000"/>
                </a:solidFill>
              </a:rPr>
              <a:t>Women and Children Go to War</a:t>
            </a:r>
            <a:endParaRPr lang="en-CA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4471990" cy="785818"/>
          </a:xfrm>
        </p:spPr>
        <p:txBody>
          <a:bodyPr/>
          <a:lstStyle/>
          <a:p>
            <a:r>
              <a:rPr lang="en-CA" dirty="0" smtClean="0"/>
              <a:t>Catholic Church</a:t>
            </a:r>
            <a:endParaRPr lang="en-CA" dirty="0"/>
          </a:p>
        </p:txBody>
      </p:sp>
      <p:pic>
        <p:nvPicPr>
          <p:cNvPr id="5" name="Picture 4" descr="CMC 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14" y="1000108"/>
            <a:ext cx="3357586" cy="5857892"/>
          </a:xfrm>
          <a:prstGeom prst="rect">
            <a:avLst/>
          </a:prstGeom>
        </p:spPr>
      </p:pic>
      <p:pic>
        <p:nvPicPr>
          <p:cNvPr id="8" name="Picture 7" descr="CMC 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0108"/>
            <a:ext cx="3143240" cy="5857892"/>
          </a:xfrm>
          <a:prstGeom prst="rect">
            <a:avLst/>
          </a:prstGeom>
        </p:spPr>
      </p:pic>
      <p:pic>
        <p:nvPicPr>
          <p:cNvPr id="4" name="Content Placeholder 3" descr="CMC 19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57488" y="1000108"/>
            <a:ext cx="3428992" cy="58578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C 171.JPG"/>
          <p:cNvPicPr>
            <a:picLocks noChangeAspect="1"/>
          </p:cNvPicPr>
          <p:nvPr/>
        </p:nvPicPr>
        <p:blipFill>
          <a:blip r:embed="rId3" cstate="print">
            <a:lum bright="21000" contrast="36000"/>
          </a:blip>
          <a:stretch>
            <a:fillRect/>
          </a:stretch>
        </p:blipFill>
        <p:spPr>
          <a:xfrm>
            <a:off x="0" y="0"/>
            <a:ext cx="32194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16" y="857232"/>
            <a:ext cx="3429024" cy="857256"/>
          </a:xfrm>
        </p:spPr>
        <p:txBody>
          <a:bodyPr/>
          <a:lstStyle/>
          <a:p>
            <a:r>
              <a:rPr lang="en-CA" dirty="0" smtClean="0"/>
              <a:t>World War II</a:t>
            </a:r>
            <a:endParaRPr lang="en-CA" dirty="0"/>
          </a:p>
        </p:txBody>
      </p:sp>
      <p:pic>
        <p:nvPicPr>
          <p:cNvPr id="6" name="Picture 5" descr="CMC 1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0"/>
            <a:ext cx="2438400" cy="3251200"/>
          </a:xfrm>
          <a:prstGeom prst="rect">
            <a:avLst/>
          </a:prstGeom>
        </p:spPr>
      </p:pic>
      <p:pic>
        <p:nvPicPr>
          <p:cNvPr id="8" name="Picture 7" descr="CMC 1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643182"/>
            <a:ext cx="5929322" cy="4214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3504" y="3071810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rgbClr val="FF0000"/>
                </a:solidFill>
              </a:rPr>
              <a:t>Hitler’s Car</a:t>
            </a:r>
            <a:endParaRPr lang="en-CA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 descr="CMC 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06800"/>
            <a:ext cx="2438400" cy="3251200"/>
          </a:xfrm>
          <a:prstGeom prst="rect">
            <a:avLst/>
          </a:prstGeom>
        </p:spPr>
      </p:pic>
      <p:pic>
        <p:nvPicPr>
          <p:cNvPr id="4" name="Picture 3" descr="CMC 174.JPG"/>
          <p:cNvPicPr>
            <a:picLocks noChangeAspect="1"/>
          </p:cNvPicPr>
          <p:nvPr/>
        </p:nvPicPr>
        <p:blipFill>
          <a:blip r:embed="rId4" cstate="print">
            <a:lum bright="24000" contrast="14000"/>
          </a:blip>
          <a:stretch>
            <a:fillRect/>
          </a:stretch>
        </p:blipFill>
        <p:spPr>
          <a:xfrm>
            <a:off x="6705600" y="0"/>
            <a:ext cx="2438400" cy="3251200"/>
          </a:xfrm>
          <a:prstGeom prst="rect">
            <a:avLst/>
          </a:prstGeom>
        </p:spPr>
      </p:pic>
      <p:pic>
        <p:nvPicPr>
          <p:cNvPr id="6" name="Picture 5" descr="CMC 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093" y="3286124"/>
            <a:ext cx="2678907" cy="3571876"/>
          </a:xfrm>
          <a:prstGeom prst="rect">
            <a:avLst/>
          </a:prstGeom>
        </p:spPr>
      </p:pic>
      <p:pic>
        <p:nvPicPr>
          <p:cNvPr id="7" name="Picture 6" descr="CMC 1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0"/>
            <a:ext cx="42862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MC 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3428992" cy="314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71900" cy="71439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Peace Tower</a:t>
            </a:r>
            <a:endParaRPr lang="en-CA" dirty="0"/>
          </a:p>
        </p:txBody>
      </p:sp>
      <p:pic>
        <p:nvPicPr>
          <p:cNvPr id="4" name="Picture 3" descr="CMC 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2918"/>
            <a:ext cx="3357554" cy="32512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0" y="3857628"/>
            <a:ext cx="3357554" cy="3000372"/>
            <a:chOff x="0" y="3857628"/>
            <a:chExt cx="3357554" cy="3000372"/>
          </a:xfrm>
        </p:grpSpPr>
        <p:pic>
          <p:nvPicPr>
            <p:cNvPr id="16" name="Picture 15" descr="CMC 10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57628"/>
              <a:ext cx="3357554" cy="30003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57224" y="4286256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Ceiling</a:t>
              </a:r>
              <a:endParaRPr lang="en-CA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43636" y="0"/>
            <a:ext cx="3000364" cy="2714620"/>
            <a:chOff x="6143636" y="0"/>
            <a:chExt cx="3000364" cy="2714620"/>
          </a:xfrm>
        </p:grpSpPr>
        <p:pic>
          <p:nvPicPr>
            <p:cNvPr id="9" name="Picture 8" descr="CMC 08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636" y="0"/>
              <a:ext cx="3000364" cy="27146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43702" y="2285992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Up</a:t>
              </a:r>
              <a:endParaRPr lang="en-CA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57554" y="2714620"/>
            <a:ext cx="2928958" cy="2226720"/>
            <a:chOff x="3357554" y="2714620"/>
            <a:chExt cx="2928958" cy="2226720"/>
          </a:xfrm>
        </p:grpSpPr>
        <p:pic>
          <p:nvPicPr>
            <p:cNvPr id="14" name="Picture 13" descr="CMC 087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7554" y="2714620"/>
              <a:ext cx="2928958" cy="22145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57554" y="4572008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North</a:t>
              </a:r>
              <a:endParaRPr lang="en-CA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29058" y="3857628"/>
              <a:ext cx="1000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/>
                <a:t>Ottawa River</a:t>
              </a:r>
              <a:endParaRPr lang="en-CA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43372" y="3214686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err="1" smtClean="0"/>
                <a:t>Gatineu</a:t>
              </a:r>
              <a:r>
                <a:rPr lang="en-CA" sz="1200" dirty="0" smtClean="0"/>
                <a:t>  Quebec</a:t>
              </a:r>
              <a:endParaRPr lang="en-CA" sz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15074" y="4572008"/>
            <a:ext cx="3000396" cy="2433646"/>
            <a:chOff x="6215074" y="4572008"/>
            <a:chExt cx="3000396" cy="2433646"/>
          </a:xfrm>
        </p:grpSpPr>
        <p:pic>
          <p:nvPicPr>
            <p:cNvPr id="21" name="Picture 20" descr="CMC 09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5074" y="4572008"/>
              <a:ext cx="2928926" cy="243364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286776" y="6488668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South</a:t>
              </a:r>
              <a:endParaRPr lang="en-CA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58082" y="5934108"/>
              <a:ext cx="1285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/>
                <a:t>Chateau Laurier</a:t>
              </a:r>
              <a:endParaRPr lang="en-CA" sz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28992" y="4929198"/>
            <a:ext cx="2928958" cy="2071678"/>
            <a:chOff x="3357554" y="4786322"/>
            <a:chExt cx="2928958" cy="2071678"/>
          </a:xfrm>
        </p:grpSpPr>
        <p:pic>
          <p:nvPicPr>
            <p:cNvPr id="13" name="Picture 12" descr="CMC 086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7554" y="4786322"/>
              <a:ext cx="2928958" cy="207167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00430" y="6488668"/>
              <a:ext cx="78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West</a:t>
              </a:r>
              <a:endParaRPr lang="en-CA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86380" y="6000768"/>
              <a:ext cx="1000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/>
                <a:t>Supreme Court</a:t>
              </a:r>
              <a:endParaRPr lang="en-CA" sz="1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5074" y="2714620"/>
            <a:ext cx="2928926" cy="2226720"/>
            <a:chOff x="6215074" y="2714620"/>
            <a:chExt cx="2928926" cy="2226720"/>
          </a:xfrm>
        </p:grpSpPr>
        <p:pic>
          <p:nvPicPr>
            <p:cNvPr id="15" name="Picture 14" descr="CMC 096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5074" y="2714620"/>
              <a:ext cx="2928926" cy="221457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286512" y="4572008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East</a:t>
              </a:r>
              <a:endParaRPr lang="en-CA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8016" y="3500438"/>
              <a:ext cx="1071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smtClean="0"/>
                <a:t>US Embassy</a:t>
              </a:r>
              <a:endParaRPr lang="en-CA" sz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57554" y="0"/>
            <a:ext cx="2786082" cy="2714620"/>
            <a:chOff x="3357554" y="0"/>
            <a:chExt cx="2786082" cy="2714620"/>
          </a:xfrm>
        </p:grpSpPr>
        <p:pic>
          <p:nvPicPr>
            <p:cNvPr id="8" name="Picture 7" descr="CMC 095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57554" y="0"/>
              <a:ext cx="2786082" cy="27146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00496" y="2285992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Down</a:t>
              </a:r>
              <a:endParaRPr lang="en-CA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57620" y="714356"/>
              <a:ext cx="928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 err="1" smtClean="0"/>
                <a:t>Centenniel</a:t>
              </a:r>
              <a:r>
                <a:rPr lang="en-CA" sz="1200" dirty="0" smtClean="0"/>
                <a:t> Flame</a:t>
              </a:r>
              <a:endParaRPr lang="en-CA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MC 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2928958" cy="3571876"/>
          </a:xfrm>
          <a:prstGeom prst="rect">
            <a:avLst/>
          </a:prstGeom>
        </p:spPr>
      </p:pic>
      <p:pic>
        <p:nvPicPr>
          <p:cNvPr id="14" name="Picture 13" descr="CMC 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0"/>
            <a:ext cx="2857488" cy="6858000"/>
          </a:xfrm>
          <a:prstGeom prst="rect">
            <a:avLst/>
          </a:prstGeom>
        </p:spPr>
      </p:pic>
      <p:pic>
        <p:nvPicPr>
          <p:cNvPr id="6" name="Picture 5" descr="CMC 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214290"/>
            <a:ext cx="2786082" cy="3071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7886" y="785794"/>
            <a:ext cx="2786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The Memorial Chamber</a:t>
            </a:r>
          </a:p>
          <a:p>
            <a:endParaRPr lang="en-CA" dirty="0" smtClean="0"/>
          </a:p>
          <a:p>
            <a:r>
              <a:rPr lang="en-CA" dirty="0" smtClean="0"/>
              <a:t>Inside the Peace Tower Canadians Remember all those who have died for our freedom  in all battles  since 1860’s.</a:t>
            </a:r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.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9" name="Picture 8" descr="CMC 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3571877"/>
            <a:ext cx="2786082" cy="3167066"/>
          </a:xfrm>
          <a:prstGeom prst="rect">
            <a:avLst/>
          </a:prstGeom>
        </p:spPr>
      </p:pic>
      <p:pic>
        <p:nvPicPr>
          <p:cNvPr id="12" name="Picture 11" descr="CMC 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43240" cy="6858000"/>
          </a:xfrm>
          <a:prstGeom prst="rect">
            <a:avLst/>
          </a:prstGeom>
        </p:spPr>
      </p:pic>
      <p:pic>
        <p:nvPicPr>
          <p:cNvPr id="13" name="Picture 12" descr="CMC 1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0"/>
            <a:ext cx="31432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714612" y="2071678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Engraved  in Walls  for Eternity</a:t>
            </a:r>
          </a:p>
          <a:p>
            <a:r>
              <a:rPr lang="en-CA" dirty="0" smtClean="0"/>
              <a:t>Remembrance  in the form of  </a:t>
            </a:r>
            <a:r>
              <a:rPr lang="en-CA" dirty="0" err="1" smtClean="0"/>
              <a:t>Prose,Poetry</a:t>
            </a:r>
            <a:r>
              <a:rPr lang="en-CA" dirty="0" smtClean="0"/>
              <a:t>  and Prayer share our story.</a:t>
            </a:r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5329246" cy="785834"/>
          </a:xfrm>
          <a:prstGeom prst="rect">
            <a:avLst/>
          </a:prstGeom>
          <a:effectLst/>
        </p:spPr>
        <p:txBody>
          <a:bodyPr vert="horz" lIns="0" tIns="9144" rIns="0" bIns="9144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Canada Remembers</a:t>
            </a:r>
            <a:endParaRPr kumimoji="0" lang="en-CA" sz="4800" b="1" i="0" u="none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CMC 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1142984"/>
            <a:ext cx="2500298" cy="5715016"/>
          </a:xfrm>
          <a:prstGeom prst="rect">
            <a:avLst/>
          </a:prstGeom>
        </p:spPr>
      </p:pic>
      <p:pic>
        <p:nvPicPr>
          <p:cNvPr id="8" name="Picture 7" descr="CMC 1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2786050" cy="5786454"/>
          </a:xfrm>
          <a:prstGeom prst="rect">
            <a:avLst/>
          </a:prstGeom>
        </p:spPr>
      </p:pic>
      <p:pic>
        <p:nvPicPr>
          <p:cNvPr id="9" name="Picture 8" descr="CMC 1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606800"/>
            <a:ext cx="3857652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29246" cy="71439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Canada Remembers</a:t>
            </a:r>
            <a:endParaRPr lang="en-CA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71480"/>
            <a:ext cx="2714612" cy="6286520"/>
            <a:chOff x="0" y="1071546"/>
            <a:chExt cx="2714612" cy="5786454"/>
          </a:xfrm>
        </p:grpSpPr>
        <p:pic>
          <p:nvPicPr>
            <p:cNvPr id="5" name="Picture 4" descr="CMC 10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57628"/>
              <a:ext cx="2714612" cy="3000372"/>
            </a:xfrm>
            <a:prstGeom prst="rect">
              <a:avLst/>
            </a:prstGeom>
          </p:spPr>
        </p:pic>
        <p:pic>
          <p:nvPicPr>
            <p:cNvPr id="6" name="Picture 5" descr="CMC 11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71546"/>
              <a:ext cx="2714612" cy="378621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786050" y="857232"/>
            <a:ext cx="271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All of </a:t>
            </a:r>
            <a:r>
              <a:rPr lang="en-CA" dirty="0" smtClean="0">
                <a:solidFill>
                  <a:srgbClr val="FF0000"/>
                </a:solidFill>
              </a:rPr>
              <a:t>Canada’s military campaigns </a:t>
            </a:r>
            <a:r>
              <a:rPr lang="en-CA" dirty="0" smtClean="0"/>
              <a:t>since 1866 are also engraved into the chamber walls.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6050" y="2285992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Books of Remembrance</a:t>
            </a:r>
          </a:p>
          <a:p>
            <a:r>
              <a:rPr lang="en-CA" dirty="0" smtClean="0"/>
              <a:t> All who have given the ultimate </a:t>
            </a:r>
            <a:r>
              <a:rPr lang="en-CA" dirty="0" err="1" smtClean="0"/>
              <a:t>sacrafice</a:t>
            </a:r>
            <a:r>
              <a:rPr lang="en-CA" dirty="0" smtClean="0"/>
              <a:t>  in Service of Canada  are remembered  within these  treasured books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2714612" y="4500570"/>
            <a:ext cx="30003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Daily </a:t>
            </a:r>
            <a:r>
              <a:rPr lang="en-CA" dirty="0" err="1" smtClean="0">
                <a:solidFill>
                  <a:srgbClr val="FF0000"/>
                </a:solidFill>
              </a:rPr>
              <a:t>Ceromony</a:t>
            </a:r>
            <a:endParaRPr lang="en-CA" dirty="0" smtClean="0">
              <a:solidFill>
                <a:srgbClr val="FF0000"/>
              </a:solidFill>
            </a:endParaRPr>
          </a:p>
          <a:p>
            <a:r>
              <a:rPr lang="en-CA" dirty="0" smtClean="0"/>
              <a:t>Everyday at 11:00 AM a military ceremony  insures every page is visible once annually by turning pages.</a:t>
            </a:r>
            <a:endParaRPr lang="en-CA" dirty="0"/>
          </a:p>
        </p:txBody>
      </p:sp>
      <p:pic>
        <p:nvPicPr>
          <p:cNvPr id="10" name="Picture 9" descr="CMC 1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0"/>
            <a:ext cx="3500430" cy="3643314"/>
          </a:xfrm>
          <a:prstGeom prst="rect">
            <a:avLst/>
          </a:prstGeom>
        </p:spPr>
      </p:pic>
      <p:pic>
        <p:nvPicPr>
          <p:cNvPr id="11" name="Picture 10" descr="CMC 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606800"/>
            <a:ext cx="3500430" cy="3251200"/>
          </a:xfrm>
          <a:prstGeom prst="rect">
            <a:avLst/>
          </a:prstGeom>
        </p:spPr>
      </p:pic>
      <p:pic>
        <p:nvPicPr>
          <p:cNvPr id="14" name="Picture 13" descr="CMC 1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858412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9858412" cy="6858000"/>
            <a:chOff x="0" y="714356"/>
            <a:chExt cx="5929322" cy="6143644"/>
          </a:xfrm>
        </p:grpSpPr>
        <p:pic>
          <p:nvPicPr>
            <p:cNvPr id="13" name="Picture 12" descr="CMC 10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714356"/>
              <a:ext cx="5929322" cy="61436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57356" y="1357298"/>
              <a:ext cx="31432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400" dirty="0" smtClean="0"/>
                <a:t>World War I</a:t>
              </a:r>
              <a:endParaRPr lang="en-CA" sz="4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MC 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2928958" cy="5572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0298" y="278605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5329246" cy="785834"/>
          </a:xfrm>
          <a:prstGeom prst="rect">
            <a:avLst/>
          </a:prstGeom>
          <a:effectLst/>
        </p:spPr>
        <p:txBody>
          <a:bodyPr vert="horz" lIns="0" tIns="9144" rIns="0" bIns="9144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Canada Remembers</a:t>
            </a:r>
            <a:endParaRPr kumimoji="0" lang="en-CA" sz="4800" b="1" i="0" u="none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CMC 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142984"/>
            <a:ext cx="2857488" cy="5572140"/>
          </a:xfrm>
          <a:prstGeom prst="rect">
            <a:avLst/>
          </a:prstGeom>
        </p:spPr>
      </p:pic>
      <p:pic>
        <p:nvPicPr>
          <p:cNvPr id="10" name="Picture 9" descr="CMC 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1214422"/>
            <a:ext cx="3357554" cy="5643578"/>
          </a:xfrm>
          <a:prstGeom prst="rect">
            <a:avLst/>
          </a:prstGeom>
        </p:spPr>
      </p:pic>
      <p:pic>
        <p:nvPicPr>
          <p:cNvPr id="7" name="Picture 6" descr="CMC 111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428736"/>
            <a:ext cx="3000364" cy="35004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3357554" cy="2571720"/>
            <a:chOff x="0" y="0"/>
            <a:chExt cx="3071802" cy="2571720"/>
          </a:xfrm>
        </p:grpSpPr>
        <p:pic>
          <p:nvPicPr>
            <p:cNvPr id="10" name="Picture 9" descr="CMC 11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7166"/>
              <a:ext cx="3071802" cy="22145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0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Merchant Navy</a:t>
              </a:r>
              <a:endParaRPr lang="en-CA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3286124"/>
            <a:ext cx="3500430" cy="3214686"/>
            <a:chOff x="0" y="3643314"/>
            <a:chExt cx="3286148" cy="3214686"/>
          </a:xfrm>
        </p:grpSpPr>
        <p:pic>
          <p:nvPicPr>
            <p:cNvPr id="9" name="Picture 8" descr="CMC 10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643314"/>
              <a:ext cx="3143240" cy="28575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0" y="6488668"/>
              <a:ext cx="3286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Dominion of Newfoundland</a:t>
              </a:r>
              <a:endParaRPr lang="en-CA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4678" y="0"/>
            <a:ext cx="3143240" cy="6715148"/>
            <a:chOff x="6000760" y="142852"/>
            <a:chExt cx="3143240" cy="6715148"/>
          </a:xfrm>
        </p:grpSpPr>
        <p:grpSp>
          <p:nvGrpSpPr>
            <p:cNvPr id="6" name="Group 5"/>
            <p:cNvGrpSpPr/>
            <p:nvPr/>
          </p:nvGrpSpPr>
          <p:grpSpPr>
            <a:xfrm>
              <a:off x="6000760" y="500042"/>
              <a:ext cx="3143240" cy="6357958"/>
              <a:chOff x="0" y="0"/>
              <a:chExt cx="3143240" cy="6858000"/>
            </a:xfrm>
          </p:grpSpPr>
          <p:pic>
            <p:nvPicPr>
              <p:cNvPr id="4" name="Picture 3" descr="CMC 117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4419600"/>
                <a:ext cx="3143240" cy="2438400"/>
              </a:xfrm>
              <a:prstGeom prst="rect">
                <a:avLst/>
              </a:prstGeom>
            </p:spPr>
          </p:pic>
          <p:pic>
            <p:nvPicPr>
              <p:cNvPr id="5" name="Picture 4" descr="CMC 118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0" y="0"/>
                <a:ext cx="3143240" cy="4857760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929454" y="142852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Korean War</a:t>
              </a:r>
              <a:endParaRPr lang="en-CA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00826" y="5143512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All Peace Keepers including Afghanistan  </a:t>
            </a:r>
            <a:r>
              <a:rPr lang="en-CA" dirty="0" err="1" smtClean="0"/>
              <a:t>sacrafices</a:t>
            </a:r>
            <a:endParaRPr lang="en-CA" dirty="0"/>
          </a:p>
        </p:txBody>
      </p:sp>
      <p:pic>
        <p:nvPicPr>
          <p:cNvPr id="11" name="Picture 10" descr="CMC 1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"/>
            <a:ext cx="9144000" cy="6881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MC 1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57356" y="0"/>
            <a:ext cx="5929354" cy="3643338"/>
          </a:xfrm>
          <a:prstGeom prst="rect">
            <a:avLst/>
          </a:prstGeom>
        </p:spPr>
      </p:pic>
      <p:pic>
        <p:nvPicPr>
          <p:cNvPr id="9" name="Picture 8" descr="500_cp_coin_070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4286248" cy="3286148"/>
          </a:xfrm>
          <a:prstGeom prst="rect">
            <a:avLst/>
          </a:prstGeom>
        </p:spPr>
      </p:pic>
      <p:pic>
        <p:nvPicPr>
          <p:cNvPr id="6" name="Picture 5" descr="royal-canadian-mint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3357562"/>
            <a:ext cx="5000628" cy="3500438"/>
          </a:xfrm>
          <a:prstGeom prst="rect">
            <a:avLst/>
          </a:prstGeom>
        </p:spPr>
      </p:pic>
      <p:pic>
        <p:nvPicPr>
          <p:cNvPr id="10" name="Picture 9" descr="gol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071802" cy="3306535"/>
          </a:xfrm>
          <a:prstGeom prst="rect">
            <a:avLst/>
          </a:prstGeom>
        </p:spPr>
      </p:pic>
      <p:pic>
        <p:nvPicPr>
          <p:cNvPr id="11" name="Picture 10" descr="coi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6578" y="0"/>
            <a:ext cx="2357422" cy="3286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720" y="6488668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World’s Largest Gold Coin - $1 000 </a:t>
            </a:r>
            <a:r>
              <a:rPr lang="en-CA" dirty="0" err="1" smtClean="0"/>
              <a:t>000</a:t>
            </a:r>
            <a:r>
              <a:rPr lang="en-CA" dirty="0" smtClean="0"/>
              <a:t>+</a:t>
            </a:r>
            <a:endParaRPr lang="en-CA" dirty="0"/>
          </a:p>
        </p:txBody>
      </p:sp>
      <p:pic>
        <p:nvPicPr>
          <p:cNvPr id="8" name="Picture 7" descr="Min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2571744"/>
            <a:ext cx="3929090" cy="1285860"/>
          </a:xfrm>
          <a:prstGeom prst="rect">
            <a:avLst/>
          </a:prstGeom>
        </p:spPr>
      </p:pic>
      <p:pic>
        <p:nvPicPr>
          <p:cNvPr id="13" name="Picture 12" descr="Olympic-Winter-Games-Medals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0"/>
            <a:ext cx="3876339" cy="121442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00364" y="1214422"/>
            <a:ext cx="3857652" cy="1357322"/>
            <a:chOff x="3000364" y="1214422"/>
            <a:chExt cx="3857652" cy="1357322"/>
          </a:xfrm>
        </p:grpSpPr>
        <p:pic>
          <p:nvPicPr>
            <p:cNvPr id="14" name="Picture 13" descr="image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00364" y="1214422"/>
              <a:ext cx="1714512" cy="1357322"/>
            </a:xfrm>
            <a:prstGeom prst="rect">
              <a:avLst/>
            </a:prstGeom>
          </p:spPr>
        </p:pic>
        <p:pic>
          <p:nvPicPr>
            <p:cNvPr id="15" name="Picture 14" descr="loonie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86446" y="1214422"/>
              <a:ext cx="1071570" cy="1357322"/>
            </a:xfrm>
            <a:prstGeom prst="rect">
              <a:avLst/>
            </a:prstGeom>
          </p:spPr>
        </p:pic>
        <p:pic>
          <p:nvPicPr>
            <p:cNvPr id="16" name="Picture 15" descr="dime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43438" y="1214422"/>
              <a:ext cx="1143008" cy="1285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14612" cy="6858000"/>
          </a:xfrm>
          <a:prstGeom prst="rect">
            <a:avLst/>
          </a:prstGeom>
        </p:spPr>
      </p:pic>
      <p:pic>
        <p:nvPicPr>
          <p:cNvPr id="4" name="Picture 3" descr="CMC 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0"/>
            <a:ext cx="2571736" cy="3429000"/>
          </a:xfrm>
          <a:prstGeom prst="rect">
            <a:avLst/>
          </a:prstGeom>
        </p:spPr>
      </p:pic>
      <p:pic>
        <p:nvPicPr>
          <p:cNvPr id="5" name="Picture 4" descr="CMC 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857628"/>
            <a:ext cx="3857652" cy="2500330"/>
          </a:xfrm>
          <a:prstGeom prst="rect">
            <a:avLst/>
          </a:prstGeom>
        </p:spPr>
      </p:pic>
      <p:pic>
        <p:nvPicPr>
          <p:cNvPr id="6" name="Picture 5" descr="CMC 0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3286124"/>
            <a:ext cx="2571736" cy="3571876"/>
          </a:xfrm>
          <a:prstGeom prst="rect">
            <a:avLst/>
          </a:prstGeom>
        </p:spPr>
      </p:pic>
      <p:pic>
        <p:nvPicPr>
          <p:cNvPr id="8" name="Picture 7" descr="CMC 0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0"/>
            <a:ext cx="3857652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88" y="3071810"/>
            <a:ext cx="3571900" cy="70010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National War Memorial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286116" y="648866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Tomb of Unknown Soldier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 descr="CMC 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19617036">
            <a:off x="4387281" y="1339888"/>
            <a:ext cx="5252865" cy="1143000"/>
          </a:xfrm>
        </p:spPr>
        <p:txBody>
          <a:bodyPr vert="wordArtVert">
            <a:normAutofit fontScale="90000"/>
          </a:bodyPr>
          <a:lstStyle/>
          <a:p>
            <a:r>
              <a:rPr lang="en-CA" sz="4000" dirty="0" smtClean="0"/>
              <a:t>Chateau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Laurier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C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3643314"/>
            <a:ext cx="3571900" cy="3214686"/>
          </a:xfrm>
          <a:prstGeom prst="rect">
            <a:avLst/>
          </a:prstGeom>
        </p:spPr>
      </p:pic>
      <p:pic>
        <p:nvPicPr>
          <p:cNvPr id="8" name="Picture 7" descr="CMC 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857232"/>
            <a:ext cx="3429024" cy="2786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1433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National Gallery of Canada</a:t>
            </a:r>
            <a:br>
              <a:rPr lang="en-CA" dirty="0" smtClean="0"/>
            </a:br>
            <a:endParaRPr lang="en-CA" dirty="0"/>
          </a:p>
        </p:txBody>
      </p:sp>
      <p:pic>
        <p:nvPicPr>
          <p:cNvPr id="3" name="Picture 2" descr="CMC 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3857628"/>
            <a:ext cx="3394076" cy="2786082"/>
          </a:xfrm>
          <a:prstGeom prst="rect">
            <a:avLst/>
          </a:prstGeom>
        </p:spPr>
      </p:pic>
      <p:pic>
        <p:nvPicPr>
          <p:cNvPr id="6" name="Picture 5" descr="CMC 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2"/>
            <a:ext cx="2786050" cy="6000768"/>
          </a:xfrm>
          <a:prstGeom prst="rect">
            <a:avLst/>
          </a:prstGeom>
        </p:spPr>
      </p:pic>
      <p:pic>
        <p:nvPicPr>
          <p:cNvPr id="7" name="Picture 6" descr="CMC 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4" y="857232"/>
            <a:ext cx="2928926" cy="5857892"/>
          </a:xfrm>
          <a:prstGeom prst="rect">
            <a:avLst/>
          </a:prstGeom>
        </p:spPr>
      </p:pic>
      <p:pic>
        <p:nvPicPr>
          <p:cNvPr id="9" name="Picture 8" descr="ottawa_national_galler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6050" y="857232"/>
            <a:ext cx="3571900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65_4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928927" cy="3000372"/>
          </a:xfrm>
          <a:prstGeom prst="rect">
            <a:avLst/>
          </a:prstGeom>
        </p:spPr>
      </p:pic>
      <p:pic>
        <p:nvPicPr>
          <p:cNvPr id="4" name="Picture 3" descr="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643314"/>
            <a:ext cx="2928926" cy="321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32" y="2571744"/>
            <a:ext cx="5329246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Group of Seven  </a:t>
            </a:r>
            <a:endParaRPr lang="en-CA" dirty="0"/>
          </a:p>
        </p:txBody>
      </p:sp>
      <p:pic>
        <p:nvPicPr>
          <p:cNvPr id="5" name="Picture 4" descr="0003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3314"/>
            <a:ext cx="2928926" cy="3214686"/>
          </a:xfrm>
          <a:prstGeom prst="rect">
            <a:avLst/>
          </a:prstGeom>
        </p:spPr>
      </p:pic>
      <p:pic>
        <p:nvPicPr>
          <p:cNvPr id="8" name="Picture 7" descr="gc_mirrorlak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0"/>
            <a:ext cx="3214710" cy="3071810"/>
          </a:xfrm>
          <a:prstGeom prst="rect">
            <a:avLst/>
          </a:prstGeom>
        </p:spPr>
      </p:pic>
      <p:pic>
        <p:nvPicPr>
          <p:cNvPr id="9" name="Picture 8" descr="FranklinCarmichaeal_LakeWabagishi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0"/>
            <a:ext cx="3143240" cy="3071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3306" y="3714752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Canada Most Famous Landscape Artist 1920’s</a:t>
            </a:r>
            <a:endParaRPr lang="en-CA" dirty="0"/>
          </a:p>
        </p:txBody>
      </p:sp>
      <p:pic>
        <p:nvPicPr>
          <p:cNvPr id="7" name="Picture 6" descr="AY_Jackson_Wilderness_Deese_Bay_1947_19x16_PO7540_5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14612" y="3571876"/>
            <a:ext cx="3571868" cy="350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C 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3143247"/>
          </a:xfrm>
          <a:prstGeom prst="rect">
            <a:avLst/>
          </a:prstGeom>
        </p:spPr>
      </p:pic>
      <p:pic>
        <p:nvPicPr>
          <p:cNvPr id="4" name="Picture 3" descr="CMC 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6190"/>
            <a:ext cx="4572000" cy="3071810"/>
          </a:xfrm>
          <a:prstGeom prst="rect">
            <a:avLst/>
          </a:prstGeom>
        </p:spPr>
      </p:pic>
      <p:pic>
        <p:nvPicPr>
          <p:cNvPr id="5" name="Picture 4" descr="CMC 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19600"/>
            <a:ext cx="4572000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7562"/>
            <a:ext cx="7801004" cy="107156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Canadian Museum of Civilization</a:t>
            </a:r>
            <a:br>
              <a:rPr lang="en-CA" dirty="0" smtClean="0"/>
            </a:br>
            <a:r>
              <a:rPr lang="en-CA" dirty="0" smtClean="0"/>
              <a:t>Gatineau, Quebec</a:t>
            </a:r>
            <a:endParaRPr lang="en-CA" dirty="0"/>
          </a:p>
        </p:txBody>
      </p:sp>
      <p:pic>
        <p:nvPicPr>
          <p:cNvPr id="7" name="Picture 6" descr="cm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0"/>
            <a:ext cx="4357686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lux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2325</TotalTime>
  <Words>308</Words>
  <Application>Microsoft Office PowerPoint</Application>
  <PresentationFormat>On-screen Show (4:3)</PresentationFormat>
  <Paragraphs>123</Paragraphs>
  <Slides>38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Deluxe</vt:lpstr>
      <vt:lpstr>Ottawa  - november 2009</vt:lpstr>
      <vt:lpstr>Rideau Canal</vt:lpstr>
      <vt:lpstr>Catholic Church</vt:lpstr>
      <vt:lpstr>Slide 4</vt:lpstr>
      <vt:lpstr>National War Memorial</vt:lpstr>
      <vt:lpstr>Chateau  Laurier</vt:lpstr>
      <vt:lpstr> National Gallery of Canada </vt:lpstr>
      <vt:lpstr>Group of Seven  </vt:lpstr>
      <vt:lpstr>Canadian Museum of Civilization Gatineau, Quebec</vt:lpstr>
      <vt:lpstr>Canadian Museum of Civilization Gatineau, Quebec</vt:lpstr>
      <vt:lpstr>CanadianMuseum of Civilization</vt:lpstr>
      <vt:lpstr>Slide 12</vt:lpstr>
      <vt:lpstr>Parliament of Canada</vt:lpstr>
      <vt:lpstr>On the Hill</vt:lpstr>
      <vt:lpstr>House of Commons</vt:lpstr>
      <vt:lpstr>Parliament Building Tour</vt:lpstr>
      <vt:lpstr>Library of Parliament</vt:lpstr>
      <vt:lpstr>The Senate</vt:lpstr>
      <vt:lpstr>Slide 19</vt:lpstr>
      <vt:lpstr>Slide 20</vt:lpstr>
      <vt:lpstr>Slide 21</vt:lpstr>
      <vt:lpstr>Mock  Trial </vt:lpstr>
      <vt:lpstr>Canadian War Museum</vt:lpstr>
      <vt:lpstr>First Nations </vt:lpstr>
      <vt:lpstr>Battle of Quebec 1759</vt:lpstr>
      <vt:lpstr>         Northwest Rebellion 1885</vt:lpstr>
      <vt:lpstr>20th Century – British Empire</vt:lpstr>
      <vt:lpstr>World War I</vt:lpstr>
      <vt:lpstr>Slide 29</vt:lpstr>
      <vt:lpstr>World War II</vt:lpstr>
      <vt:lpstr>Slide 31</vt:lpstr>
      <vt:lpstr>Peace Tower</vt:lpstr>
      <vt:lpstr>Slide 33</vt:lpstr>
      <vt:lpstr> </vt:lpstr>
      <vt:lpstr>Canada Remembers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Ottawa  - novemeber 2009</dc:title>
  <dc:creator>Farq</dc:creator>
  <cp:lastModifiedBy>Guy Farquharson</cp:lastModifiedBy>
  <cp:revision>21</cp:revision>
  <dcterms:created xsi:type="dcterms:W3CDTF">2009-11-15T02:07:52Z</dcterms:created>
  <dcterms:modified xsi:type="dcterms:W3CDTF">2009-11-30T18:52:02Z</dcterms:modified>
</cp:coreProperties>
</file>