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3" r:id="rId4"/>
    <p:sldId id="278" r:id="rId5"/>
    <p:sldId id="27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6" r:id="rId17"/>
    <p:sldId id="268" r:id="rId18"/>
    <p:sldId id="269" r:id="rId19"/>
    <p:sldId id="270" r:id="rId20"/>
    <p:sldId id="276" r:id="rId21"/>
    <p:sldId id="271" r:id="rId22"/>
    <p:sldId id="277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/>
              <a:t>HOMEROOM TEACHER: </a:t>
            </a:r>
            <a:br>
              <a:rPr lang="en-US" sz="4000" dirty="0"/>
            </a:br>
            <a:r>
              <a:rPr lang="en-US" sz="4000" dirty="0" err="1"/>
              <a:t>Mr</a:t>
            </a:r>
            <a:r>
              <a:rPr lang="en-US" sz="4000" dirty="0"/>
              <a:t> Guy Farquharson (Mr. Farq)</a:t>
            </a:r>
            <a:br>
              <a:rPr lang="en-US" sz="4000" dirty="0"/>
            </a:br>
            <a:r>
              <a:rPr lang="en-US" sz="4000" dirty="0"/>
              <a:t>u OF s Intern: Eric 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Grade 8 – 2018/19</a:t>
            </a:r>
          </a:p>
        </p:txBody>
      </p:sp>
    </p:spTree>
    <p:extLst>
      <p:ext uri="{BB962C8B-B14F-4D97-AF65-F5344CB8AC3E}">
        <p14:creationId xmlns:p14="http://schemas.microsoft.com/office/powerpoint/2010/main" val="212736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Need a library pass during class time</a:t>
            </a:r>
          </a:p>
          <a:p>
            <a:r>
              <a:rPr lang="en-US" dirty="0"/>
              <a:t>Need to use library card or picture on phone (No fob’s this year!!)</a:t>
            </a:r>
          </a:p>
          <a:p>
            <a:r>
              <a:rPr lang="en-US" dirty="0"/>
              <a:t>book exchange – Wednesdays during </a:t>
            </a:r>
            <a:r>
              <a:rPr lang="en-US" dirty="0" err="1"/>
              <a:t>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5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Will be taken at the beginning of </a:t>
            </a:r>
            <a:r>
              <a:rPr lang="en-US" u="sng" dirty="0"/>
              <a:t>every</a:t>
            </a:r>
            <a:r>
              <a:rPr lang="en-US" dirty="0"/>
              <a:t> class period</a:t>
            </a:r>
          </a:p>
          <a:p>
            <a:r>
              <a:rPr lang="en-US" dirty="0"/>
              <a:t>Parents will get an email or phone call if absent or late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3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times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34" y="1837765"/>
            <a:ext cx="5058725" cy="4209018"/>
          </a:xfrm>
        </p:spPr>
      </p:pic>
    </p:spTree>
    <p:extLst>
      <p:ext uri="{BB962C8B-B14F-4D97-AF65-F5344CB8AC3E}">
        <p14:creationId xmlns:p14="http://schemas.microsoft.com/office/powerpoint/2010/main" val="435244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 code and two shoe policy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49" y="1707134"/>
            <a:ext cx="5913786" cy="4213573"/>
          </a:xfrm>
        </p:spPr>
      </p:pic>
    </p:spTree>
    <p:extLst>
      <p:ext uri="{BB962C8B-B14F-4D97-AF65-F5344CB8AC3E}">
        <p14:creationId xmlns:p14="http://schemas.microsoft.com/office/powerpoint/2010/main" val="259395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 – morning &amp; lunchtime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Morning – go outside from 10:45 – 11 am</a:t>
            </a:r>
          </a:p>
          <a:p>
            <a:pPr marL="0" indent="0">
              <a:buNone/>
            </a:pPr>
            <a:r>
              <a:rPr lang="en-US" dirty="0"/>
              <a:t>	 (inside options will be available when cold out – until then go outside )</a:t>
            </a:r>
          </a:p>
          <a:p>
            <a:r>
              <a:rPr lang="en-US" dirty="0"/>
              <a:t>Lunch – go outside from 12:22-12:42 pm</a:t>
            </a:r>
          </a:p>
          <a:p>
            <a:pPr marL="0" indent="0">
              <a:buNone/>
            </a:pPr>
            <a:r>
              <a:rPr lang="en-US" dirty="0"/>
              <a:t>	(options – intramurals in gym start in November (</a:t>
            </a:r>
            <a:r>
              <a:rPr lang="en-US" dirty="0" err="1"/>
              <a:t>ish</a:t>
            </a:r>
            <a:r>
              <a:rPr lang="en-US" dirty="0"/>
              <a:t>), library, off campus with form)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Classroom will </a:t>
            </a:r>
            <a:r>
              <a:rPr lang="en-US" u="sng" dirty="0"/>
              <a:t>not</a:t>
            </a:r>
            <a:r>
              <a:rPr lang="en-US" dirty="0"/>
              <a:t> be available during these times so make other arrangements based on the rules.</a:t>
            </a:r>
          </a:p>
        </p:txBody>
      </p:sp>
    </p:spTree>
    <p:extLst>
      <p:ext uri="{BB962C8B-B14F-4D97-AF65-F5344CB8AC3E}">
        <p14:creationId xmlns:p14="http://schemas.microsoft.com/office/powerpoint/2010/main" val="15631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phones – can be….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i="1" u="sng" dirty="0"/>
              <a:t>A useful  educational tool  </a:t>
            </a:r>
          </a:p>
          <a:p>
            <a:r>
              <a:rPr lang="en-US" i="1" u="sng" dirty="0"/>
              <a:t>A distraction from learning for you and others.</a:t>
            </a:r>
          </a:p>
          <a:p>
            <a:r>
              <a:rPr lang="en-US" i="1" u="sng" dirty="0"/>
              <a:t>Addictive  </a:t>
            </a:r>
          </a:p>
          <a:p>
            <a:r>
              <a:rPr lang="en-US" i="1" u="sng" dirty="0"/>
              <a:t>Use d during recess breaks</a:t>
            </a:r>
          </a:p>
          <a:p>
            <a:r>
              <a:rPr lang="en-US" dirty="0"/>
              <a:t>Used following teacher permission or request </a:t>
            </a:r>
          </a:p>
          <a:p>
            <a:r>
              <a:rPr lang="en-US" dirty="0"/>
              <a:t>(unless you are a repeat offender who has lost this privilege) </a:t>
            </a:r>
          </a:p>
        </p:txBody>
      </p:sp>
    </p:spTree>
    <p:extLst>
      <p:ext uri="{BB962C8B-B14F-4D97-AF65-F5344CB8AC3E}">
        <p14:creationId xmlns:p14="http://schemas.microsoft.com/office/powerpoint/2010/main" val="254462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phones - cannot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9456" y="1837766"/>
            <a:ext cx="11109960" cy="35368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 cell phones allowed in hallways during class time!</a:t>
            </a:r>
          </a:p>
          <a:p>
            <a:pPr lvl="1"/>
            <a:r>
              <a:rPr lang="en-US" dirty="0"/>
              <a:t>All Teachers will be confiscating any cell phones for the remainder of the school day if visible during class time in the hallway. </a:t>
            </a:r>
          </a:p>
          <a:p>
            <a:r>
              <a:rPr lang="en-US" dirty="0"/>
              <a:t>No cell phones should </a:t>
            </a:r>
            <a:r>
              <a:rPr lang="en-US" u="sng" dirty="0"/>
              <a:t>ever</a:t>
            </a:r>
            <a:r>
              <a:rPr lang="en-US" dirty="0"/>
              <a:t> be visible during instruction time</a:t>
            </a:r>
          </a:p>
          <a:p>
            <a:pPr lvl="1"/>
            <a:r>
              <a:rPr lang="en-US" dirty="0"/>
              <a:t>Not on desks, in desks or in pockets.  </a:t>
            </a:r>
          </a:p>
          <a:p>
            <a:pPr lvl="1"/>
            <a:r>
              <a:rPr lang="en-US" dirty="0"/>
              <a:t>You can hand in to teacher or keep In your locker.</a:t>
            </a:r>
          </a:p>
          <a:p>
            <a:r>
              <a:rPr lang="en-US" dirty="0"/>
              <a:t>No cell phones being used without permission from the teacher</a:t>
            </a:r>
          </a:p>
          <a:p>
            <a:pPr lvl="1"/>
            <a:r>
              <a:rPr lang="en-US" dirty="0"/>
              <a:t>Consequence will be the phone is confiscated for the entire school day!</a:t>
            </a:r>
          </a:p>
          <a:p>
            <a:r>
              <a:rPr lang="en-US" dirty="0"/>
              <a:t>Repeated violations will result in the student </a:t>
            </a:r>
            <a:r>
              <a:rPr lang="en-US" b="1" u="sng" dirty="0"/>
              <a:t>losing</a:t>
            </a:r>
            <a:r>
              <a:rPr lang="en-US" dirty="0"/>
              <a:t> the privilege of bringing personal technology to the school.  </a:t>
            </a:r>
          </a:p>
        </p:txBody>
      </p:sp>
    </p:spTree>
    <p:extLst>
      <p:ext uri="{BB962C8B-B14F-4D97-AF65-F5344CB8AC3E}">
        <p14:creationId xmlns:p14="http://schemas.microsoft.com/office/powerpoint/2010/main" val="8740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cleanliness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Keep your locker clean and orderly.</a:t>
            </a:r>
          </a:p>
          <a:p>
            <a:r>
              <a:rPr lang="en-US" dirty="0"/>
              <a:t>Spills and other messes – you did it – you clean it immediately.</a:t>
            </a:r>
          </a:p>
          <a:p>
            <a:r>
              <a:rPr lang="en-US" dirty="0"/>
              <a:t>Period 2 – desk and floor area should be clear of paper and debris before recess</a:t>
            </a:r>
          </a:p>
          <a:p>
            <a:r>
              <a:rPr lang="en-US" dirty="0"/>
              <a:t>Period 3 – </a:t>
            </a:r>
            <a:r>
              <a:rPr lang="en-US" dirty="0" err="1"/>
              <a:t>ddm</a:t>
            </a:r>
            <a:r>
              <a:rPr lang="en-US" dirty="0"/>
              <a:t> band students – clear desk by putting materials in locker.</a:t>
            </a:r>
          </a:p>
          <a:p>
            <a:r>
              <a:rPr lang="en-US" dirty="0"/>
              <a:t>Pe – we will be taking attendance in classroom and floor must be clear before you go get changed for pe</a:t>
            </a:r>
          </a:p>
          <a:p>
            <a:r>
              <a:rPr lang="en-US" dirty="0"/>
              <a:t>Period 5 – health– last 5 minutes we will clean classroom of anything on the floor and will put the chairs up</a:t>
            </a:r>
          </a:p>
        </p:txBody>
      </p:sp>
    </p:spTree>
    <p:extLst>
      <p:ext uri="{BB962C8B-B14F-4D97-AF65-F5344CB8AC3E}">
        <p14:creationId xmlns:p14="http://schemas.microsoft.com/office/powerpoint/2010/main" val="90856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power school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Online information will be included on your forms.</a:t>
            </a:r>
          </a:p>
          <a:p>
            <a:r>
              <a:rPr lang="en-US" dirty="0"/>
              <a:t>Add the app to your phone to see current assessments as I post them.. </a:t>
            </a:r>
          </a:p>
        </p:txBody>
      </p:sp>
    </p:spTree>
    <p:extLst>
      <p:ext uri="{BB962C8B-B14F-4D97-AF65-F5344CB8AC3E}">
        <p14:creationId xmlns:p14="http://schemas.microsoft.com/office/powerpoint/2010/main" val="1000752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saw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Open the Seesaw Class app. Or go to https://app.seesaw.me on your computer. </a:t>
            </a:r>
          </a:p>
          <a:p>
            <a:r>
              <a:rPr lang="en-US" dirty="0"/>
              <a:t>Choose "I'm a Student". </a:t>
            </a:r>
          </a:p>
          <a:p>
            <a:r>
              <a:rPr lang="en-US" dirty="0"/>
              <a:t>Scan QR Code in classroom.  </a:t>
            </a:r>
          </a:p>
          <a:p>
            <a:r>
              <a:rPr lang="en-US" dirty="0"/>
              <a:t>Scan with Seesaw App or Seesaw Website </a:t>
            </a:r>
          </a:p>
          <a:p>
            <a:r>
              <a:rPr lang="en-US" dirty="0"/>
              <a:t>***Do not photograph or share this code on social media***</a:t>
            </a:r>
          </a:p>
        </p:txBody>
      </p:sp>
    </p:spTree>
    <p:extLst>
      <p:ext uri="{BB962C8B-B14F-4D97-AF65-F5344CB8AC3E}">
        <p14:creationId xmlns:p14="http://schemas.microsoft.com/office/powerpoint/2010/main" val="256747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Mr</a:t>
            </a:r>
            <a:r>
              <a:rPr lang="en-US" dirty="0"/>
              <a:t> Farq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Homeroom teacher:  Ela, math, social studies, DDM, pe, health</a:t>
            </a:r>
          </a:p>
          <a:p>
            <a:r>
              <a:rPr lang="en-US" dirty="0"/>
              <a:t>Second year at </a:t>
            </a:r>
            <a:r>
              <a:rPr lang="en-US" dirty="0" err="1"/>
              <a:t>wcms</a:t>
            </a:r>
            <a:r>
              <a:rPr lang="en-US" dirty="0"/>
              <a:t> (17-19)</a:t>
            </a:r>
          </a:p>
          <a:p>
            <a:r>
              <a:rPr lang="en-US" dirty="0"/>
              <a:t>Previous schools Warman High (08-17), Delisle composite (96-08), Dalmeny high (84-96), </a:t>
            </a:r>
            <a:r>
              <a:rPr lang="en-US" dirty="0" err="1"/>
              <a:t>morse</a:t>
            </a:r>
            <a:r>
              <a:rPr lang="en-US" dirty="0"/>
              <a:t> school, (81-83), </a:t>
            </a:r>
            <a:r>
              <a:rPr lang="en-US" dirty="0" err="1"/>
              <a:t>chaplin</a:t>
            </a:r>
            <a:r>
              <a:rPr lang="en-US" dirty="0"/>
              <a:t> school (80-81),  </a:t>
            </a:r>
            <a:r>
              <a:rPr lang="en-US" dirty="0" err="1"/>
              <a:t>mankota</a:t>
            </a:r>
            <a:r>
              <a:rPr lang="en-US" dirty="0"/>
              <a:t>( 77-78)</a:t>
            </a:r>
          </a:p>
          <a:p>
            <a:r>
              <a:rPr lang="en-US" dirty="0"/>
              <a:t>Junior basketball coach </a:t>
            </a:r>
            <a:r>
              <a:rPr lang="en-US" dirty="0" err="1"/>
              <a:t>nov-feb</a:t>
            </a:r>
            <a:r>
              <a:rPr lang="en-US" dirty="0"/>
              <a:t>   (</a:t>
            </a:r>
            <a:r>
              <a:rPr lang="en-US" dirty="0" err="1"/>
              <a:t>cvac</a:t>
            </a:r>
            <a:r>
              <a:rPr lang="en-US" dirty="0"/>
              <a:t> team)  - tryouts November -</a:t>
            </a:r>
          </a:p>
          <a:p>
            <a:r>
              <a:rPr lang="en-US" dirty="0"/>
              <a:t>Married (</a:t>
            </a:r>
            <a:r>
              <a:rPr lang="en-US" dirty="0" err="1"/>
              <a:t>cindY</a:t>
            </a:r>
            <a:r>
              <a:rPr lang="en-US" dirty="0"/>
              <a:t>) with three kids; </a:t>
            </a:r>
            <a:r>
              <a:rPr lang="en-US" dirty="0" err="1"/>
              <a:t>brett</a:t>
            </a:r>
            <a:r>
              <a:rPr lang="en-US" dirty="0"/>
              <a:t> (31), Riley ( 29) and </a:t>
            </a:r>
            <a:r>
              <a:rPr lang="en-US" dirty="0" err="1"/>
              <a:t>katie</a:t>
            </a:r>
            <a:r>
              <a:rPr lang="en-US" dirty="0"/>
              <a:t> (25)</a:t>
            </a:r>
          </a:p>
          <a:p>
            <a:r>
              <a:rPr lang="en-US" dirty="0"/>
              <a:t>Home: Saskatoon Fairhaven since 2001</a:t>
            </a:r>
          </a:p>
          <a:p>
            <a:r>
              <a:rPr lang="en-US" dirty="0"/>
              <a:t>Enjoys summers and weekends at cabin – Christopher Lake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Seesaw attempt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We are going to try to do a welcome activity</a:t>
            </a:r>
          </a:p>
          <a:p>
            <a:r>
              <a:rPr lang="en-US" dirty="0"/>
              <a:t>Record or edit note template to add a response</a:t>
            </a:r>
          </a:p>
        </p:txBody>
      </p:sp>
    </p:spTree>
    <p:extLst>
      <p:ext uri="{BB962C8B-B14F-4D97-AF65-F5344CB8AC3E}">
        <p14:creationId xmlns:p14="http://schemas.microsoft.com/office/powerpoint/2010/main" val="1572032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Return by Friday, September 7</a:t>
            </a:r>
          </a:p>
          <a:p>
            <a:r>
              <a:rPr lang="en-US" dirty="0"/>
              <a:t>Treats for people who bring the forms back on Wednesday or Thursday this week!</a:t>
            </a:r>
          </a:p>
          <a:p>
            <a:r>
              <a:rPr lang="en-US" dirty="0"/>
              <a:t>*Seesaw form</a:t>
            </a:r>
          </a:p>
        </p:txBody>
      </p:sp>
    </p:spTree>
    <p:extLst>
      <p:ext uri="{BB962C8B-B14F-4D97-AF65-F5344CB8AC3E}">
        <p14:creationId xmlns:p14="http://schemas.microsoft.com/office/powerpoint/2010/main" val="4185623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 Period 3 – begins tomorrow</a:t>
            </a:r>
            <a:br>
              <a:rPr lang="en-US" dirty="0"/>
            </a:br>
            <a:r>
              <a:rPr lang="en-US" dirty="0"/>
              <a:t>day b, d, 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After recess come to classroom for Attendance and clean up </a:t>
            </a:r>
          </a:p>
          <a:p>
            <a:r>
              <a:rPr lang="en-US" dirty="0"/>
              <a:t>Go get changed- gym clothes (don’t stink up the class)</a:t>
            </a:r>
          </a:p>
          <a:p>
            <a:r>
              <a:rPr lang="en-US" dirty="0"/>
              <a:t>3 Laps, Dynamic Warmup, Sit ups, pushups, stretch</a:t>
            </a:r>
          </a:p>
          <a:p>
            <a:r>
              <a:rPr lang="en-US" dirty="0"/>
              <a:t>Fun games to start off Pe for this week </a:t>
            </a:r>
          </a:p>
          <a:p>
            <a:r>
              <a:rPr lang="en-US" dirty="0"/>
              <a:t>Sept Outdoor activities – begin next week – soccer, football, ultimate frisbee,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490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period 5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Remember to bring:</a:t>
            </a:r>
          </a:p>
          <a:p>
            <a:r>
              <a:rPr lang="en-US" dirty="0"/>
              <a:t>French – English dictionary</a:t>
            </a:r>
          </a:p>
          <a:p>
            <a:r>
              <a:rPr lang="en-US" dirty="0"/>
              <a:t>Binder or duo tang</a:t>
            </a:r>
          </a:p>
          <a:p>
            <a:r>
              <a:rPr lang="en-US" dirty="0"/>
              <a:t>Pen or pencil</a:t>
            </a:r>
          </a:p>
        </p:txBody>
      </p:sp>
    </p:spTree>
    <p:extLst>
      <p:ext uri="{BB962C8B-B14F-4D97-AF65-F5344CB8AC3E}">
        <p14:creationId xmlns:p14="http://schemas.microsoft.com/office/powerpoint/2010/main" val="415232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Mr</a:t>
            </a:r>
            <a:r>
              <a:rPr lang="en-US" dirty="0"/>
              <a:t> </a:t>
            </a:r>
            <a:r>
              <a:rPr lang="en-US" dirty="0" err="1"/>
              <a:t>eric</a:t>
            </a:r>
            <a:r>
              <a:rPr lang="en-US" dirty="0"/>
              <a:t> 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other</a:t>
            </a:r>
          </a:p>
          <a:p>
            <a:r>
              <a:rPr lang="en-US" dirty="0"/>
              <a:t>current intern at </a:t>
            </a:r>
            <a:r>
              <a:rPr lang="en-US" dirty="0" err="1"/>
              <a:t>wcms</a:t>
            </a:r>
            <a:endParaRPr lang="en-US" dirty="0"/>
          </a:p>
          <a:p>
            <a:r>
              <a:rPr lang="en-US" dirty="0"/>
              <a:t>Jr boys basketball coach (with </a:t>
            </a:r>
            <a:r>
              <a:rPr lang="en-US" dirty="0" err="1"/>
              <a:t>mr.</a:t>
            </a:r>
            <a:r>
              <a:rPr lang="en-US" dirty="0"/>
              <a:t> </a:t>
            </a:r>
            <a:r>
              <a:rPr lang="en-US" dirty="0" err="1"/>
              <a:t>farq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557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share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  <a:p>
            <a:r>
              <a:rPr lang="en-US" dirty="0"/>
              <a:t>What is the most fun thing you did this summer?</a:t>
            </a:r>
          </a:p>
          <a:p>
            <a:r>
              <a:rPr lang="en-US" dirty="0"/>
              <a:t>Who was your teacher last year?</a:t>
            </a:r>
          </a:p>
        </p:txBody>
      </p:sp>
    </p:spTree>
    <p:extLst>
      <p:ext uri="{BB962C8B-B14F-4D97-AF65-F5344CB8AC3E}">
        <p14:creationId xmlns:p14="http://schemas.microsoft.com/office/powerpoint/2010/main" val="121175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schedule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43DD683-1907-49A8-A04C-AFBA1BF680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03498" y="1702243"/>
            <a:ext cx="9133367" cy="4560334"/>
          </a:xfrm>
        </p:spPr>
      </p:pic>
    </p:spTree>
    <p:extLst>
      <p:ext uri="{BB962C8B-B14F-4D97-AF65-F5344CB8AC3E}">
        <p14:creationId xmlns:p14="http://schemas.microsoft.com/office/powerpoint/2010/main" val="144466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Bullying and Harassing Behaviors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6388" y="1954022"/>
            <a:ext cx="5940370" cy="419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99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do?  Level 1 or 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06928"/>
            <a:ext cx="10394950" cy="2225168"/>
          </a:xfrm>
        </p:spPr>
      </p:pic>
    </p:spTree>
    <p:extLst>
      <p:ext uri="{BB962C8B-B14F-4D97-AF65-F5344CB8AC3E}">
        <p14:creationId xmlns:p14="http://schemas.microsoft.com/office/powerpoint/2010/main" val="110434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do?  Level 1 or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44028"/>
            <a:ext cx="10394950" cy="3150969"/>
          </a:xfrm>
        </p:spPr>
      </p:pic>
    </p:spTree>
    <p:extLst>
      <p:ext uri="{BB962C8B-B14F-4D97-AF65-F5344CB8AC3E}">
        <p14:creationId xmlns:p14="http://schemas.microsoft.com/office/powerpoint/2010/main" val="271518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do?  Level 3 (maybe 2)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50" y="1771142"/>
            <a:ext cx="7526894" cy="4163314"/>
          </a:xfrm>
        </p:spPr>
      </p:pic>
    </p:spTree>
    <p:extLst>
      <p:ext uri="{BB962C8B-B14F-4D97-AF65-F5344CB8AC3E}">
        <p14:creationId xmlns:p14="http://schemas.microsoft.com/office/powerpoint/2010/main" val="2673090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177</TotalTime>
  <Words>726</Words>
  <Application>Microsoft Office PowerPoint</Application>
  <PresentationFormat>Widescreen</PresentationFormat>
  <Paragraphs>89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Impact</vt:lpstr>
      <vt:lpstr>Main Event</vt:lpstr>
      <vt:lpstr>HOMEROOM TEACHER:  Mr Guy Farquharson (Mr. Farq) u OF s Intern: Eric Son</vt:lpstr>
      <vt:lpstr>Mr Farq</vt:lpstr>
      <vt:lpstr>Mr eric son</vt:lpstr>
      <vt:lpstr>Introduction share game</vt:lpstr>
      <vt:lpstr>Class schedule</vt:lpstr>
      <vt:lpstr>Bullying and Harassing Behaviors</vt:lpstr>
      <vt:lpstr>What do you do?  Level 1 or 2</vt:lpstr>
      <vt:lpstr>What do you do?  Level 1 or 2</vt:lpstr>
      <vt:lpstr>What do you do?  Level 3 (maybe 2)</vt:lpstr>
      <vt:lpstr>Library</vt:lpstr>
      <vt:lpstr>attendance</vt:lpstr>
      <vt:lpstr>Bell times</vt:lpstr>
      <vt:lpstr>Dress code and two shoe policy</vt:lpstr>
      <vt:lpstr>Recess – morning &amp; lunchtime</vt:lpstr>
      <vt:lpstr>Cell phones – can be….</vt:lpstr>
      <vt:lpstr>Cell phones - cannot</vt:lpstr>
      <vt:lpstr>Classroom cleanliness</vt:lpstr>
      <vt:lpstr>Online power school information</vt:lpstr>
      <vt:lpstr>See saw information</vt:lpstr>
      <vt:lpstr>Seesaw attempt</vt:lpstr>
      <vt:lpstr>Forms </vt:lpstr>
      <vt:lpstr>Pe Period 3 – begins tomorrow day b, d, f</vt:lpstr>
      <vt:lpstr>French period 5 today</vt:lpstr>
    </vt:vector>
  </TitlesOfParts>
  <Company>PSSD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Yedersberger/Macpherson</dc:title>
  <dc:creator>Angela Yedersberger</dc:creator>
  <cp:lastModifiedBy>Guy Farquharson</cp:lastModifiedBy>
  <cp:revision>20</cp:revision>
  <dcterms:created xsi:type="dcterms:W3CDTF">2018-08-29T19:29:22Z</dcterms:created>
  <dcterms:modified xsi:type="dcterms:W3CDTF">2018-09-04T13:29:17Z</dcterms:modified>
</cp:coreProperties>
</file>