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61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92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EC8DC93-168A-418A-9AF2-9E229FDEFB51}" type="datetimeFigureOut">
              <a:rPr lang="en-CA" smtClean="0"/>
              <a:t>11/03/2014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05B158-77F6-4615-BE7F-1C72D3CAEA3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X-Files" TargetMode="External"/><Relationship Id="rId3" Type="http://schemas.openxmlformats.org/officeDocument/2006/relationships/hyperlink" Target="http://en.wikipedia.org/wiki/Saskatchewan_general_election,_1986" TargetMode="External"/><Relationship Id="rId7" Type="http://schemas.openxmlformats.org/officeDocument/2006/relationships/hyperlink" Target="http://en.wikipedia.org/wiki/Motivational_speaking" TargetMode="External"/><Relationship Id="rId12" Type="http://schemas.openxmlformats.org/officeDocument/2006/relationships/image" Target="../media/image30.jpeg"/><Relationship Id="rId2" Type="http://schemas.openxmlformats.org/officeDocument/2006/relationships/hyperlink" Target="http://en.wikipedia.org/wiki/Saskatchewan_Progressive_Conservative_Part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News_anchor" TargetMode="External"/><Relationship Id="rId11" Type="http://schemas.openxmlformats.org/officeDocument/2006/relationships/image" Target="../media/image29.jpg"/><Relationship Id="rId5" Type="http://schemas.openxmlformats.org/officeDocument/2006/relationships/hyperlink" Target="http://en.wikipedia.org/wiki/Television" TargetMode="External"/><Relationship Id="rId10" Type="http://schemas.openxmlformats.org/officeDocument/2006/relationships/hyperlink" Target="http://www.bing.com/videos/search?q=alvinlaw.com&amp;FORM=HDRSC3#view=detail&amp;mid=4B813C8ADB1AD01F84FB4B813C8ADB1AD01F84FB" TargetMode="External"/><Relationship Id="rId4" Type="http://schemas.openxmlformats.org/officeDocument/2006/relationships/hyperlink" Target="http://en.wikipedia.org/wiki/Radio_broadcasting" TargetMode="External"/><Relationship Id="rId9" Type="http://schemas.openxmlformats.org/officeDocument/2006/relationships/image" Target="../media/image2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terryfoxawards.ca/about_terry_fox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terryfoxawards.ca/about_terry_fox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www.terryfoxawards.ca/about_terry_fox.html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heelchair_basketball" TargetMode="External"/><Relationship Id="rId3" Type="http://schemas.openxmlformats.org/officeDocument/2006/relationships/hyperlink" Target="http://en.wikipedia.org/wiki/Williams_Lake,_British_Columbia" TargetMode="External"/><Relationship Id="rId7" Type="http://schemas.openxmlformats.org/officeDocument/2006/relationships/hyperlink" Target="http://en.wikipedia.org/w/index.php?title=Wheelchair_volleyball&amp;action=edit&amp;redlink=1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jpg"/><Relationship Id="rId11" Type="http://schemas.openxmlformats.org/officeDocument/2006/relationships/hyperlink" Target="http://en.wikipedia.org/wiki/1984_Summer_Paralympics" TargetMode="External"/><Relationship Id="rId5" Type="http://schemas.openxmlformats.org/officeDocument/2006/relationships/hyperlink" Target="http://en.wikipedia.org/wiki/Rick_Hansen" TargetMode="External"/><Relationship Id="rId10" Type="http://schemas.openxmlformats.org/officeDocument/2006/relationships/hyperlink" Target="http://en.wikipedia.org/wiki/1980_Summer_Paralympics" TargetMode="External"/><Relationship Id="rId4" Type="http://schemas.openxmlformats.org/officeDocument/2006/relationships/image" Target="../media/image17.jpg"/><Relationship Id="rId9" Type="http://schemas.openxmlformats.org/officeDocument/2006/relationships/hyperlink" Target="http://en.wikipedia.org/wiki/Paralympic_Gam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resenter" TargetMode="External"/><Relationship Id="rId13" Type="http://schemas.openxmlformats.org/officeDocument/2006/relationships/image" Target="../media/image26.jpg"/><Relationship Id="rId3" Type="http://schemas.openxmlformats.org/officeDocument/2006/relationships/hyperlink" Target="http://en.wikipedia.org/wiki/Saskatchewan" TargetMode="External"/><Relationship Id="rId7" Type="http://schemas.openxmlformats.org/officeDocument/2006/relationships/hyperlink" Target="http://en.wikipedia.org/wiki/Radio" TargetMode="External"/><Relationship Id="rId12" Type="http://schemas.openxmlformats.org/officeDocument/2006/relationships/image" Target="../media/image25.jpg"/><Relationship Id="rId2" Type="http://schemas.openxmlformats.org/officeDocument/2006/relationships/hyperlink" Target="http://en.wikipedia.org/wiki/Yorkton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n.wikipedia.org/wiki/Motivational_speaker" TargetMode="External"/><Relationship Id="rId11" Type="http://schemas.openxmlformats.org/officeDocument/2006/relationships/image" Target="../media/image24.jpg"/><Relationship Id="rId5" Type="http://schemas.openxmlformats.org/officeDocument/2006/relationships/image" Target="../media/image8.jpg"/><Relationship Id="rId10" Type="http://schemas.openxmlformats.org/officeDocument/2006/relationships/hyperlink" Target="http://en.wikipedia.org/wiki/Alvin_Law" TargetMode="External"/><Relationship Id="rId4" Type="http://schemas.openxmlformats.org/officeDocument/2006/relationships/hyperlink" Target="http://en.wikipedia.org/wiki/Thalidomide" TargetMode="External"/><Relationship Id="rId9" Type="http://schemas.openxmlformats.org/officeDocument/2006/relationships/hyperlink" Target="http://en.wikipedia.org/wiki/Alvin_Law#cite_note-1" TargetMode="External"/><Relationship Id="rId14" Type="http://schemas.openxmlformats.org/officeDocument/2006/relationships/image" Target="../media/image2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64892" y="1590732"/>
            <a:ext cx="6074410" cy="1204306"/>
          </a:xfrm>
        </p:spPr>
        <p:txBody>
          <a:bodyPr/>
          <a:lstStyle/>
          <a:p>
            <a:r>
              <a:rPr lang="en-US" dirty="0" smtClean="0"/>
              <a:t>Body Image and self esteem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893424" y="2826793"/>
            <a:ext cx="6511131" cy="3292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Power of Positive self esteem and </a:t>
            </a:r>
            <a:r>
              <a:rPr lang="en-US" dirty="0" smtClean="0"/>
              <a:t>body image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7" y="203478"/>
            <a:ext cx="2905125" cy="2361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645024"/>
            <a:ext cx="2627784" cy="3212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108" y="24904"/>
            <a:ext cx="2286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87824" y="3578640"/>
            <a:ext cx="590464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 1986, Law ran as a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 tooltip="Saskatchewan Progressive Conservative Party"/>
              </a:rPr>
              <a:t>Saskatchewan Progressive Conservative Party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candidate in the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Saskatchewan general election, 1986"/>
              </a:rPr>
              <a:t>1986 provincial election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losing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 a Regina constituency.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6153" y="121058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After graduating from college, Law embarked on a successful career in </a:t>
            </a:r>
            <a:r>
              <a:rPr lang="en-US" altLang="en-US" dirty="0">
                <a:latin typeface="Arial" charset="0"/>
                <a:cs typeface="Arial" charset="0"/>
                <a:hlinkClick r:id="rId4" tooltip="Radio broadcasting"/>
              </a:rPr>
              <a:t>radio broadcasting</a:t>
            </a:r>
            <a:r>
              <a:rPr lang="en-US" altLang="en-US" dirty="0">
                <a:latin typeface="Arial" charset="0"/>
                <a:cs typeface="Arial" charset="0"/>
              </a:rPr>
              <a:t>. He expressed an interest in moving to </a:t>
            </a:r>
            <a:r>
              <a:rPr lang="en-US" altLang="en-US" dirty="0">
                <a:latin typeface="Arial" charset="0"/>
                <a:cs typeface="Arial" charset="0"/>
                <a:hlinkClick r:id="rId5" tooltip="Television"/>
              </a:rPr>
              <a:t>television</a:t>
            </a:r>
            <a:r>
              <a:rPr lang="en-US" altLang="en-US" dirty="0">
                <a:latin typeface="Arial" charset="0"/>
                <a:cs typeface="Arial" charset="0"/>
              </a:rPr>
              <a:t>, but network executives were unsure of how the public would react to an armless </a:t>
            </a:r>
            <a:r>
              <a:rPr lang="en-US" altLang="en-US" dirty="0">
                <a:latin typeface="Arial" charset="0"/>
                <a:cs typeface="Arial" charset="0"/>
                <a:hlinkClick r:id="rId6" tooltip="News anchor"/>
              </a:rPr>
              <a:t>news anchor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-4809" y="198884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>Law began dabbling in </a:t>
            </a:r>
            <a:r>
              <a:rPr lang="en-US" altLang="en-US" dirty="0">
                <a:latin typeface="Arial" charset="0"/>
                <a:cs typeface="Arial" charset="0"/>
                <a:hlinkClick r:id="rId7" tooltip="Motivational speaking"/>
              </a:rPr>
              <a:t>motivational speaking</a:t>
            </a:r>
            <a:r>
              <a:rPr lang="en-US" altLang="en-US" dirty="0">
                <a:latin typeface="Arial" charset="0"/>
                <a:cs typeface="Arial" charset="0"/>
              </a:rPr>
              <a:t> in 1981. In 1988 he made this his full-time occupation with the founding of AJL Communications Ltd.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83997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dirty="0">
                <a:latin typeface="Arial" charset="0"/>
                <a:cs typeface="Arial" charset="0"/>
              </a:rPr>
              <a:t>He is the subject of two award-winning documentaries, and is the author of a book, </a:t>
            </a:r>
            <a:r>
              <a:rPr lang="en-US" altLang="en-US" i="1" dirty="0">
                <a:latin typeface="Arial" charset="0"/>
                <a:cs typeface="Arial" charset="0"/>
              </a:rPr>
              <a:t>Alvin's Laws of Life: 5 Steps To Successfully Overcome Anything</a:t>
            </a:r>
            <a:r>
              <a:rPr lang="en-US" altLang="en-US" dirty="0">
                <a:latin typeface="Arial" charset="0"/>
                <a:cs typeface="Arial" charset="0"/>
              </a:rPr>
              <a:t>. He has also dabbled in acting, his most notable role to date being a preacher in an </a:t>
            </a:r>
            <a:r>
              <a:rPr lang="en-US" altLang="en-US" i="1" dirty="0">
                <a:latin typeface="Arial" charset="0"/>
                <a:cs typeface="Arial" charset="0"/>
                <a:hlinkClick r:id="rId8" tooltip="X-Files"/>
              </a:rPr>
              <a:t>X-Files</a:t>
            </a:r>
            <a:r>
              <a:rPr lang="en-US" altLang="en-US" dirty="0">
                <a:latin typeface="Arial" charset="0"/>
                <a:cs typeface="Arial" charset="0"/>
              </a:rPr>
              <a:t> episode.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9" y="42232"/>
            <a:ext cx="2555776" cy="1833152"/>
          </a:xfrm>
          <a:prstGeom prst="rect">
            <a:avLst/>
          </a:prstGeom>
        </p:spPr>
      </p:pic>
      <p:pic>
        <p:nvPicPr>
          <p:cNvPr id="9" name="Picture 8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0" y="4077072"/>
            <a:ext cx="2888954" cy="2392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794" y="26858"/>
            <a:ext cx="1845734" cy="25649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10245" y="487090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851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6134" y="445780"/>
            <a:ext cx="6296290" cy="548640"/>
          </a:xfrm>
        </p:spPr>
        <p:txBody>
          <a:bodyPr/>
          <a:lstStyle/>
          <a:p>
            <a:r>
              <a:rPr lang="en-US" dirty="0" smtClean="0"/>
              <a:t>The Power of positive self </a:t>
            </a:r>
            <a:r>
              <a:rPr lang="en-US" dirty="0" err="1" smtClean="0"/>
              <a:t>ESTEEm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19110" y="1772816"/>
            <a:ext cx="82346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On a new page complete each of the following to submit at the end of this </a:t>
            </a:r>
            <a:r>
              <a:rPr lang="en-US" sz="2000" b="1" dirty="0" smtClean="0"/>
              <a:t>class. Be sure to include the above title and your name.</a:t>
            </a:r>
          </a:p>
          <a:p>
            <a:endParaRPr lang="en-US" sz="2000" b="1" dirty="0"/>
          </a:p>
          <a:p>
            <a:r>
              <a:rPr lang="en-US" sz="2000" b="1" dirty="0" smtClean="0"/>
              <a:t>1. Write a short  3 paragraphs introducing each of these Canadians .</a:t>
            </a:r>
          </a:p>
          <a:p>
            <a:r>
              <a:rPr lang="en-US" sz="2000" b="1" dirty="0" smtClean="0"/>
              <a:t>2. Make a list of the 3-5 similarities these men share.</a:t>
            </a:r>
          </a:p>
          <a:p>
            <a:r>
              <a:rPr lang="en-US" sz="2000" b="1" dirty="0" smtClean="0"/>
              <a:t>3. What is the common theme to that all three men are communicating?</a:t>
            </a:r>
          </a:p>
          <a:p>
            <a:r>
              <a:rPr lang="en-US" sz="2000" b="1" dirty="0" smtClean="0"/>
              <a:t>4. How have each of these men influenced others with their message?</a:t>
            </a:r>
          </a:p>
          <a:p>
            <a:r>
              <a:rPr lang="en-US" sz="2000" b="1" dirty="0" smtClean="0"/>
              <a:t>5. Each of these men demonstrate high self esteem – explain how each man’s life would have been different with low self-esteem.</a:t>
            </a:r>
            <a:endParaRPr lang="en-CA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5" y="216024"/>
            <a:ext cx="2555776" cy="1556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27" y="5132947"/>
            <a:ext cx="2119826" cy="1700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60" y="5177571"/>
            <a:ext cx="2033123" cy="16561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3808" y="1196752"/>
            <a:ext cx="163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Terry Fox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1284" y="5589240"/>
            <a:ext cx="1036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Rick Hansen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85684" y="57332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Alvin Law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548640"/>
          </a:xfrm>
        </p:spPr>
        <p:txBody>
          <a:bodyPr/>
          <a:lstStyle/>
          <a:p>
            <a:r>
              <a:rPr lang="en-US" i="1" dirty="0" smtClean="0"/>
              <a:t>Can you recognize “positive Self esteem”?</a:t>
            </a:r>
            <a:endParaRPr lang="en-CA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88" y="2426444"/>
            <a:ext cx="2160240" cy="2447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7984" y="155679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clues  support your answer?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012652" y="2426444"/>
            <a:ext cx="291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recognize  </a:t>
            </a:r>
            <a:r>
              <a:rPr lang="en-US" dirty="0" smtClean="0"/>
              <a:t>these </a:t>
            </a:r>
            <a:r>
              <a:rPr lang="en-US" dirty="0" smtClean="0"/>
              <a:t>famous </a:t>
            </a:r>
            <a:r>
              <a:rPr lang="en-US" dirty="0" smtClean="0"/>
              <a:t>Canadians?</a:t>
            </a:r>
            <a:endParaRPr lang="en-CA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6" y="1319276"/>
            <a:ext cx="3647836" cy="2051908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4467225"/>
            <a:ext cx="2094122" cy="23907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7544" y="40770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know their common story?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660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2830" y="1824499"/>
            <a:ext cx="5170912" cy="906581"/>
          </a:xfrm>
        </p:spPr>
        <p:txBody>
          <a:bodyPr/>
          <a:lstStyle/>
          <a:p>
            <a:r>
              <a:rPr lang="en-CA" sz="4800" dirty="0"/>
              <a:t>Terry Fox </a:t>
            </a:r>
            <a:r>
              <a:rPr lang="en-CA" dirty="0" smtClean="0"/>
              <a:t>-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A True Canadian Hero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8663" y="1412776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In 1977, 18-year-old Terry Fox, while a student at Simon Fraser University was diagnosed with </a:t>
            </a:r>
            <a:r>
              <a:rPr lang="en-CA" dirty="0">
                <a:hlinkClick r:id="rId2"/>
              </a:rPr>
              <a:t>bone cancer</a:t>
            </a:r>
            <a:r>
              <a:rPr lang="en-CA" dirty="0"/>
              <a:t> and lost his right leg to prevent the spread of the disease. </a:t>
            </a:r>
            <a:br>
              <a:rPr lang="en-CA" dirty="0"/>
            </a:b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3789040"/>
            <a:ext cx="2520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After 14 months of training, Terry convinced the Canadian Cancer Society to help sponsor his run across Canada to raise funds and awareness for cancer research. </a:t>
            </a:r>
            <a:br>
              <a:rPr lang="en-CA" dirty="0"/>
            </a:b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4" y="68608"/>
            <a:ext cx="2016224" cy="2496296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933056"/>
            <a:ext cx="2952328" cy="2924944"/>
          </a:xfrm>
        </p:spPr>
      </p:pic>
    </p:spTree>
    <p:extLst>
      <p:ext uri="{BB962C8B-B14F-4D97-AF65-F5344CB8AC3E}">
        <p14:creationId xmlns:p14="http://schemas.microsoft.com/office/powerpoint/2010/main" val="403447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-606415" y="3885926"/>
            <a:ext cx="5212080" cy="1089427"/>
          </a:xfrm>
        </p:spPr>
        <p:txBody>
          <a:bodyPr/>
          <a:lstStyle/>
          <a:p>
            <a:r>
              <a:rPr lang="en-US" dirty="0" smtClean="0"/>
              <a:t>Terry fox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3568" y="332656"/>
            <a:ext cx="3519747" cy="3182061"/>
          </a:xfrm>
        </p:spPr>
        <p:txBody>
          <a:bodyPr numCol="2">
            <a:normAutofit/>
          </a:bodyPr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4221088"/>
            <a:ext cx="2232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On April 12th 1980, Terry dipped his artificial leg into the Atlantic Ocean and began his Marathon of Hope across Canada.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45800" y="1052736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Averaging 26 miles per day, Terry continued the Run for 143 days as the country watched.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2676314"/>
            <a:ext cx="3515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On September 1st 1980, Terry was just outside Thunder Bay ON when tragedy struck - he felt sharp pains in his chest. The cancer he </a:t>
            </a:r>
            <a:r>
              <a:rPr lang="en-CA" dirty="0" err="1"/>
              <a:t>he</a:t>
            </a:r>
            <a:r>
              <a:rPr lang="en-CA" dirty="0"/>
              <a:t> thought he had conquered had spread to his lungs.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088" y="4725144"/>
            <a:ext cx="3515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He returned to Vancouver for more </a:t>
            </a:r>
            <a:r>
              <a:rPr lang="en-CA" dirty="0">
                <a:hlinkClick r:id="rId2"/>
              </a:rPr>
              <a:t>treatments</a:t>
            </a:r>
            <a:r>
              <a:rPr lang="en-CA" dirty="0"/>
              <a:t> but lost his battle with cancer on June 28th 1981, exactly one month shy of his 23rd birthday. </a:t>
            </a:r>
            <a:br>
              <a:rPr lang="en-CA" dirty="0"/>
            </a:b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109910" cy="44306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288" y="-10211"/>
            <a:ext cx="4300920" cy="2686525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 rot="19140000">
            <a:off x="897415" y="2886384"/>
            <a:ext cx="5794760" cy="6233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Canadian Legend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5378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-7537" y="3946259"/>
            <a:ext cx="3816648" cy="1089427"/>
          </a:xfrm>
        </p:spPr>
        <p:txBody>
          <a:bodyPr/>
          <a:lstStyle/>
          <a:p>
            <a:r>
              <a:rPr lang="en-US" dirty="0" smtClean="0"/>
              <a:t>Terry Fox – Marathon of hope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 </a:t>
            </a:r>
            <a:br>
              <a:rPr lang="en-CA" dirty="0"/>
            </a:b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462775" y="2837835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Although Terry did not </a:t>
            </a:r>
            <a:r>
              <a:rPr lang="en-CA" dirty="0">
                <a:hlinkClick r:id="rId2"/>
              </a:rPr>
              <a:t>complete</a:t>
            </a:r>
            <a:r>
              <a:rPr lang="en-CA" dirty="0"/>
              <a:t> his Marathon, his Run had raised $24.2 million for the cause of cancer research and he became an inspiration to millions of people worldwide.</a:t>
            </a:r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423454" y="486916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Terry Fox Run continues to this day – as Canadians and others world wide continue Terry’s Marathon of Hope – </a:t>
            </a:r>
            <a:r>
              <a:rPr lang="en-US" dirty="0" err="1" smtClean="0"/>
              <a:t>contiuning</a:t>
            </a:r>
            <a:r>
              <a:rPr lang="en-US" dirty="0" smtClean="0"/>
              <a:t> to raise funds for Cancer Research every September!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79"/>
            <a:ext cx="2627784" cy="28079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39" y="4365104"/>
            <a:ext cx="2618031" cy="2501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0"/>
            <a:ext cx="2736764" cy="28378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9880"/>
            <a:ext cx="3744416" cy="280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57" y="4813986"/>
            <a:ext cx="2582938" cy="19517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60795" y="62307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Rick Hansen grew up in </a:t>
            </a:r>
            <a:r>
              <a:rPr lang="en-CA" dirty="0" smtClean="0">
                <a:hlinkClick r:id="rId3" tooltip="Williams Lake, British Columbia"/>
              </a:rPr>
              <a:t>Williams Lake, British Columbia</a:t>
            </a:r>
            <a:r>
              <a:rPr lang="en-CA" dirty="0" smtClean="0"/>
              <a:t>. As a young athlete, he had won all-star awards in five sports. 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307"/>
            <a:ext cx="2592288" cy="227604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512" y="2505662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He was paralyzed at the age of 15 from being in the back of a </a:t>
            </a:r>
            <a:r>
              <a:rPr lang="en-CA" dirty="0" smtClean="0">
                <a:hlinkClick r:id="rId5"/>
              </a:rPr>
              <a:t>truck</a:t>
            </a:r>
            <a:r>
              <a:rPr lang="en-CA" dirty="0" smtClean="0"/>
              <a:t> with his friend, when suddenly the pick up truck swerved and hit a tree. He left the bed of the truck from the impact and received a spinal cord injury.</a:t>
            </a:r>
            <a:endParaRPr lang="en-CA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259" y="1412776"/>
            <a:ext cx="2653464" cy="29315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91880" y="4457460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Hansen won national championships on </a:t>
            </a:r>
            <a:r>
              <a:rPr lang="en-CA" dirty="0" smtClean="0">
                <a:hlinkClick r:id="rId7" tooltip="Wheelchair volleyball (page does not exist)"/>
              </a:rPr>
              <a:t>wheelchair volleyball</a:t>
            </a:r>
            <a:r>
              <a:rPr lang="en-CA" dirty="0" smtClean="0"/>
              <a:t> and </a:t>
            </a:r>
            <a:r>
              <a:rPr lang="en-CA" dirty="0" smtClean="0">
                <a:hlinkClick r:id="rId8" tooltip="Wheelchair basketball"/>
              </a:rPr>
              <a:t>wheelchair basketball</a:t>
            </a:r>
            <a:r>
              <a:rPr lang="en-CA" dirty="0" smtClean="0"/>
              <a:t> teams. He went on to become a world class champion wheelchair marathoner and </a:t>
            </a:r>
            <a:r>
              <a:rPr lang="en-CA" dirty="0" smtClean="0">
                <a:hlinkClick r:id="rId9" tooltip="Paralympic Games"/>
              </a:rPr>
              <a:t>Paralympic</a:t>
            </a:r>
            <a:r>
              <a:rPr lang="en-CA" dirty="0" smtClean="0"/>
              <a:t> athlete. He competed in wheelchair racing at both the </a:t>
            </a:r>
            <a:r>
              <a:rPr lang="en-CA" dirty="0" smtClean="0">
                <a:hlinkClick r:id="rId10" tooltip="1980 Summer Paralympics"/>
              </a:rPr>
              <a:t>1980</a:t>
            </a:r>
            <a:r>
              <a:rPr lang="en-CA" dirty="0" smtClean="0"/>
              <a:t> and </a:t>
            </a:r>
            <a:r>
              <a:rPr lang="en-CA" dirty="0" smtClean="0">
                <a:hlinkClick r:id="rId11" tooltip="1984 Summer Paralympics"/>
              </a:rPr>
              <a:t>1984 Summer Paralympics</a:t>
            </a:r>
            <a:r>
              <a:rPr lang="en-CA" dirty="0" smtClean="0"/>
              <a:t>, winning a total of three gold, two silver, and one bronze medal.</a:t>
            </a:r>
            <a:r>
              <a:rPr lang="en-CA" baseline="30000" dirty="0" smtClean="0"/>
              <a:t>[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462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9140000">
            <a:off x="1231338" y="2327430"/>
            <a:ext cx="5486400" cy="867444"/>
          </a:xfrm>
        </p:spPr>
        <p:txBody>
          <a:bodyPr/>
          <a:lstStyle/>
          <a:p>
            <a:r>
              <a:rPr lang="en-US" dirty="0" smtClean="0"/>
              <a:t>The Power of influence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580112" y="227233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Rick met Terry Fox and the two became great friends.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1743272" y="939135"/>
            <a:ext cx="7400728" cy="5918865"/>
          </a:xfrm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83" y="3002596"/>
            <a:ext cx="4788024" cy="3861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9135"/>
            <a:ext cx="2564124" cy="324529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44725" y="851210"/>
            <a:ext cx="3196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Terry Fox’s Marathon of Hope inspired Rick to take on his own “Man in Motion Tour”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59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901"/>
            <a:ext cx="3699011" cy="282103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654168" y="2247287"/>
            <a:ext cx="6936305" cy="623314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Man  in Motion  - World Tour</a:t>
            </a:r>
            <a:endParaRPr lang="en-CA" sz="4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20" y="3365448"/>
            <a:ext cx="4955794" cy="3408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2681" y="616913"/>
            <a:ext cx="2219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March 1985, Rick began his trek around the world – in his wheel chair!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1749009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successful effort established the Rick Hansen Foundation which dedicates funds towards spinal injuries.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02" y="4957057"/>
            <a:ext cx="2447925" cy="1866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15816" y="4562377"/>
            <a:ext cx="16646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Rick Hansen Foundation continues today!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499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ALVin</a:t>
            </a:r>
            <a:r>
              <a:rPr lang="en-US" dirty="0" smtClean="0"/>
              <a:t> Law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Born to inspire others!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1004" y="872043"/>
            <a:ext cx="5736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charset="0"/>
                <a:cs typeface="Arial" charset="0"/>
              </a:rPr>
              <a:t>Alvin Law </a:t>
            </a:r>
            <a:r>
              <a:rPr lang="en-US" altLang="en-US" dirty="0">
                <a:latin typeface="Arial" charset="0"/>
                <a:cs typeface="Arial" charset="0"/>
              </a:rPr>
              <a:t>was born in </a:t>
            </a:r>
            <a:r>
              <a:rPr lang="en-US" altLang="en-US" dirty="0">
                <a:latin typeface="Arial" charset="0"/>
                <a:cs typeface="Arial" charset="0"/>
                <a:hlinkClick r:id="rId2" tooltip="Yorkton"/>
              </a:rPr>
              <a:t>Yorkton</a:t>
            </a:r>
            <a:r>
              <a:rPr lang="en-US" altLang="en-US" dirty="0">
                <a:latin typeface="Arial" charset="0"/>
                <a:cs typeface="Arial" charset="0"/>
              </a:rPr>
              <a:t>, </a:t>
            </a:r>
            <a:r>
              <a:rPr lang="en-US" altLang="en-US" dirty="0">
                <a:latin typeface="Arial" charset="0"/>
                <a:cs typeface="Arial" charset="0"/>
                <a:hlinkClick r:id="rId3" tooltip="Saskatchewan"/>
              </a:rPr>
              <a:t>Saskatchewan </a:t>
            </a:r>
            <a:r>
              <a:rPr lang="en-US" altLang="en-US" dirty="0">
                <a:latin typeface="Arial" charset="0"/>
                <a:cs typeface="Arial" charset="0"/>
              </a:rPr>
              <a:t>-without arms as a consequence of his mother's use of </a:t>
            </a:r>
            <a:r>
              <a:rPr lang="en-US" altLang="en-US" dirty="0">
                <a:latin typeface="Arial" charset="0"/>
                <a:cs typeface="Arial" charset="0"/>
                <a:hlinkClick r:id="rId4" tooltip="Thalidomide"/>
              </a:rPr>
              <a:t>thalidomide</a:t>
            </a:r>
            <a:r>
              <a:rPr lang="en-US" altLang="en-US" dirty="0">
                <a:latin typeface="Arial" charset="0"/>
                <a:cs typeface="Arial" charset="0"/>
              </a:rPr>
              <a:t> while pregnant.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7" y="0"/>
            <a:ext cx="2987824" cy="20608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310" y="81498"/>
            <a:ext cx="5904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charset="0"/>
                <a:cs typeface="Arial" charset="0"/>
              </a:rPr>
              <a:t>Alvin Law</a:t>
            </a:r>
            <a:r>
              <a:rPr lang="en-US" altLang="en-US" dirty="0">
                <a:latin typeface="Arial" charset="0"/>
                <a:cs typeface="Arial" charset="0"/>
              </a:rPr>
              <a:t> is a </a:t>
            </a:r>
            <a:r>
              <a:rPr lang="en-US" altLang="en-US" dirty="0">
                <a:latin typeface="Arial" charset="0"/>
                <a:cs typeface="Arial" charset="0"/>
                <a:hlinkClick r:id="rId6" tooltip="Motivational speaker"/>
              </a:rPr>
              <a:t>motivational speaker</a:t>
            </a:r>
            <a:r>
              <a:rPr lang="en-US" altLang="en-US" dirty="0">
                <a:latin typeface="Arial" charset="0"/>
                <a:cs typeface="Arial" charset="0"/>
              </a:rPr>
              <a:t> and former </a:t>
            </a:r>
            <a:r>
              <a:rPr lang="en-US" altLang="en-US" dirty="0">
                <a:latin typeface="Arial" charset="0"/>
                <a:cs typeface="Arial" charset="0"/>
                <a:hlinkClick r:id="rId7" tooltip="Radio"/>
              </a:rPr>
              <a:t>radio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 dirty="0">
                <a:latin typeface="Arial" charset="0"/>
                <a:cs typeface="Arial" charset="0"/>
                <a:hlinkClick r:id="rId8" tooltip="Presenter"/>
              </a:rPr>
              <a:t>broadcaster</a:t>
            </a:r>
            <a:r>
              <a:rPr lang="en-US" altLang="en-US" dirty="0">
                <a:latin typeface="Arial" charset="0"/>
                <a:cs typeface="Arial" charset="0"/>
              </a:rPr>
              <a:t>.</a:t>
            </a:r>
            <a:r>
              <a:rPr lang="en-US" altLang="en-US" baseline="30000" dirty="0">
                <a:latin typeface="Arial" charset="0"/>
                <a:cs typeface="Arial" charset="0"/>
                <a:hlinkClick r:id="rId9"/>
              </a:rPr>
              <a:t>[1]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240" y="1842790"/>
            <a:ext cx="2962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Law learned to perform routine </a:t>
            </a:r>
            <a:r>
              <a:rPr lang="en-US" altLang="en-US" dirty="0">
                <a:latin typeface="Arial" charset="0"/>
                <a:cs typeface="Arial" charset="0"/>
                <a:hlinkClick r:id="rId10"/>
              </a:rPr>
              <a:t>activities</a:t>
            </a:r>
            <a:r>
              <a:rPr lang="en-US" altLang="en-US" dirty="0">
                <a:latin typeface="Arial" charset="0"/>
                <a:cs typeface="Arial" charset="0"/>
              </a:rPr>
              <a:t> using his feet alone, including eating, dressing and grooming himself, driving, sewing, playing sports, and playing drums, piano, and trombone.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001" y="4142000"/>
            <a:ext cx="2627784" cy="23553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0" y="4151114"/>
            <a:ext cx="2622784" cy="2346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718" y="4151114"/>
            <a:ext cx="2980401" cy="23993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058" y="2099447"/>
            <a:ext cx="2940061" cy="19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8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979</TotalTime>
  <Words>838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Body Image and self esteem</vt:lpstr>
      <vt:lpstr>Can you recognize “positive Self esteem”?</vt:lpstr>
      <vt:lpstr>Terry Fox - </vt:lpstr>
      <vt:lpstr>Terry fox</vt:lpstr>
      <vt:lpstr>Terry Fox – Marathon of hope</vt:lpstr>
      <vt:lpstr>PowerPoint Presentation</vt:lpstr>
      <vt:lpstr>The Power of influence</vt:lpstr>
      <vt:lpstr>PowerPoint Presentation</vt:lpstr>
      <vt:lpstr>ALVin Law</vt:lpstr>
      <vt:lpstr>PowerPoint Presentation</vt:lpstr>
      <vt:lpstr>The Power of positive self ESTEEm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Image and self esteem</dc:title>
  <dc:creator>farq</dc:creator>
  <cp:lastModifiedBy>farq</cp:lastModifiedBy>
  <cp:revision>28</cp:revision>
  <dcterms:created xsi:type="dcterms:W3CDTF">2014-03-11T02:41:38Z</dcterms:created>
  <dcterms:modified xsi:type="dcterms:W3CDTF">2014-03-12T03:23:39Z</dcterms:modified>
</cp:coreProperties>
</file>